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76" y="11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audio1.wav>
</file>

<file path=ppt/media/audio2.wav>
</file>

<file path=ppt/media/audio3.wav>
</file>

<file path=ppt/media/hdphoto1.wdp>
</file>

<file path=ppt/media/hdphoto2.wdp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A57E1-C57B-4505-85FF-5DFECF4375E7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1D34E-3DB8-4138-B332-48E843430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213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A57E1-C57B-4505-85FF-5DFECF4375E7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1D34E-3DB8-4138-B332-48E843430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036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A57E1-C57B-4505-85FF-5DFECF4375E7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1D34E-3DB8-4138-B332-48E843430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45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A57E1-C57B-4505-85FF-5DFECF4375E7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1D34E-3DB8-4138-B332-48E843430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887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A57E1-C57B-4505-85FF-5DFECF4375E7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1D34E-3DB8-4138-B332-48E843430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354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A57E1-C57B-4505-85FF-5DFECF4375E7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1D34E-3DB8-4138-B332-48E843430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943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A57E1-C57B-4505-85FF-5DFECF4375E7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1D34E-3DB8-4138-B332-48E843430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871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A57E1-C57B-4505-85FF-5DFECF4375E7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1D34E-3DB8-4138-B332-48E843430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873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A57E1-C57B-4505-85FF-5DFECF4375E7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1D34E-3DB8-4138-B332-48E843430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434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A57E1-C57B-4505-85FF-5DFECF4375E7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1D34E-3DB8-4138-B332-48E843430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643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A57E1-C57B-4505-85FF-5DFECF4375E7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F1D34E-3DB8-4138-B332-48E843430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140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7A57E1-C57B-4505-85FF-5DFECF4375E7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F1D34E-3DB8-4138-B332-48E8434307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741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audio" Target="../media/audio2.wav"/><Relationship Id="rId7" Type="http://schemas.openxmlformats.org/officeDocument/2006/relationships/image" Target="../media/image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audio" Target="../media/audio3.wav"/><Relationship Id="rId9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Dramatic Slide Examples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Todd King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386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56" y="365125"/>
            <a:ext cx="6619343" cy="13255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65125"/>
            <a:ext cx="3817349" cy="58118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3D Pop out</a:t>
            </a:r>
          </a:p>
          <a:p>
            <a:pPr marL="0" indent="0">
              <a:buNone/>
            </a:pPr>
            <a:r>
              <a:rPr lang="en-US" b="1" u="sng" dirty="0" smtClean="0"/>
              <a:t>How its done</a:t>
            </a:r>
          </a:p>
          <a:p>
            <a:r>
              <a:rPr lang="en-US" dirty="0" smtClean="0"/>
              <a:t>Pick a picture with the main object fully in frame and good contrast.</a:t>
            </a:r>
          </a:p>
          <a:p>
            <a:r>
              <a:rPr lang="en-US" dirty="0" smtClean="0"/>
              <a:t>Make a copy of the image. </a:t>
            </a:r>
          </a:p>
          <a:p>
            <a:r>
              <a:rPr lang="en-US" dirty="0" smtClean="0"/>
              <a:t>In one image crop with trapezoid to include just the “in frame” part of the object.</a:t>
            </a:r>
          </a:p>
          <a:p>
            <a:r>
              <a:rPr lang="en-US" dirty="0" smtClean="0"/>
              <a:t>In the other image remove background.</a:t>
            </a:r>
          </a:p>
          <a:p>
            <a:r>
              <a:rPr lang="en-US" dirty="0" smtClean="0"/>
              <a:t>Place over the cropped image.</a:t>
            </a:r>
            <a:endParaRPr lang="en-US" dirty="0"/>
          </a:p>
          <a:p>
            <a:pPr marL="0" indent="0">
              <a:buNone/>
            </a:pPr>
            <a:r>
              <a:rPr lang="en-US" sz="1400" dirty="0" smtClean="0"/>
              <a:t>Tutorial: https</a:t>
            </a:r>
            <a:r>
              <a:rPr lang="en-US" sz="1400" dirty="0"/>
              <a:t>://www.youtube.com/watch?v=Y_FidKWc_Lg</a:t>
            </a:r>
          </a:p>
        </p:txBody>
      </p:sp>
      <p:pic>
        <p:nvPicPr>
          <p:cNvPr id="2052" name="Picture 4" descr="http://l.rgbimg.com/cache1nHlcA/users/s/su/sundstrom/600/mif3Yam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103"/>
          <a:stretch/>
        </p:blipFill>
        <p:spPr bwMode="auto">
          <a:xfrm>
            <a:off x="5326345" y="4660191"/>
            <a:ext cx="5715000" cy="1303764"/>
          </a:xfrm>
          <a:prstGeom prst="trapezoid">
            <a:avLst>
              <a:gd name="adj" fmla="val 20990"/>
            </a:avLst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http://l.rgbimg.com/cache1nHlcA/users/s/su/sundstrom/600/mif3Yam.jp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6345" y="2179721"/>
            <a:ext cx="5715000" cy="381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8490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3196" y="365125"/>
            <a:ext cx="7250604" cy="13255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10989"/>
            <a:ext cx="2564437" cy="586597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Pop in</a:t>
            </a:r>
          </a:p>
          <a:p>
            <a:pPr marL="0" indent="0">
              <a:buNone/>
            </a:pPr>
            <a:r>
              <a:rPr lang="en-US" b="1" u="sng" dirty="0" smtClean="0"/>
              <a:t>How its done</a:t>
            </a:r>
          </a:p>
          <a:p>
            <a:r>
              <a:rPr lang="en-US" dirty="0" smtClean="0"/>
              <a:t>Choose a background image.</a:t>
            </a:r>
          </a:p>
          <a:p>
            <a:r>
              <a:rPr lang="en-US" dirty="0" smtClean="0"/>
              <a:t>Duplicate and crop top image to create area to pop in other images</a:t>
            </a:r>
          </a:p>
          <a:p>
            <a:r>
              <a:rPr lang="en-US" dirty="0" smtClean="0"/>
              <a:t>Add other images and animate.</a:t>
            </a:r>
          </a:p>
          <a:p>
            <a:endParaRPr lang="en-US" dirty="0"/>
          </a:p>
        </p:txBody>
      </p:sp>
      <p:pic>
        <p:nvPicPr>
          <p:cNvPr id="3074" name="Picture 2" descr="Image result for far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2307" y="92628"/>
            <a:ext cx="8748698" cy="6561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llam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4297" y="5767514"/>
            <a:ext cx="1846767" cy="138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Image result for llam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4456" y="5512878"/>
            <a:ext cx="2326213" cy="1744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Image result for llama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6934" y="5620871"/>
            <a:ext cx="2706874" cy="2030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Image result for far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167"/>
          <a:stretch/>
        </p:blipFill>
        <p:spPr bwMode="auto">
          <a:xfrm>
            <a:off x="3412307" y="5620871"/>
            <a:ext cx="8758368" cy="1237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6856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4" presetClass="path" presetSubtype="0" accel="50000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25E-6 -0.02639 L 0.00013 -0.31111 " pathEditMode="relative" rAng="0" ptsTypes="AA" p14:bounceEnd="50000">
                                          <p:cBhvr>
                                            <p:cTn id="6" dur="2000" fill="hold"/>
                                            <p:tgtEl>
                                              <p:spTgt spid="307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1423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64" presetClass="path" presetSubtype="0" accel="50000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6.25E-7 1.48148E-6 L 0.0013 -0.33333 " pathEditMode="relative" rAng="0" ptsTypes="AA" p14:bounceEnd="50000">
                                          <p:cBhvr>
                                            <p:cTn id="8" dur="2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5" y="-16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64" presetClass="path" presetSubtype="0" accel="50000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222 -0.02523 L 0.00287 -0.2706 " pathEditMode="relative" rAng="0" ptsTypes="AA" p14:bounceEnd="50000">
                                          <p:cBhvr>
                                            <p:cTn id="10" dur="2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" y="-1226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4" presetClass="path" presetSubtype="0" ac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25E-6 -0.02639 L 0.00013 -0.31111 " pathEditMode="relative" rAng="0" ptsTypes="AA">
                                          <p:cBhvr>
                                            <p:cTn id="6" dur="2000" fill="hold"/>
                                            <p:tgtEl>
                                              <p:spTgt spid="307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1423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64" presetClass="path" presetSubtype="0" ac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6.25E-7 1.48148E-6 L 0.0013 -0.33333 " pathEditMode="relative" rAng="0" ptsTypes="AA">
                                          <p:cBhvr>
                                            <p:cTn id="8" dur="2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65" y="-166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64" presetClass="path" presetSubtype="0" ac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222 -0.02523 L 0.00287 -0.2706 " pathEditMode="relative" rAng="0" ptsTypes="AA">
                                          <p:cBhvr>
                                            <p:cTn id="10" dur="20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" y="-1226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These slides are designed to have a narrator placed on the left side. For some presentation styles, instead of a narrator, text can be placed on the left.  </a:t>
            </a:r>
          </a:p>
          <a:p>
            <a:r>
              <a:rPr lang="en-US" dirty="0" smtClean="0"/>
              <a:t>Each slide has instructions on the left on how to create a similar slide or modify the existing slide. Naturally, this text should be removed when used.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076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43544" y="365125"/>
            <a:ext cx="5707722" cy="1325563"/>
          </a:xfrm>
        </p:spPr>
        <p:txBody>
          <a:bodyPr/>
          <a:lstStyle/>
          <a:p>
            <a:r>
              <a:rPr lang="en-US" dirty="0" smtClean="0"/>
              <a:t>What you will learn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45596"/>
            <a:ext cx="4608931" cy="588968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A table of contents, topics or objectives.</a:t>
            </a:r>
          </a:p>
          <a:p>
            <a:pPr marL="0" indent="0">
              <a:buNone/>
            </a:pPr>
            <a:r>
              <a:rPr lang="en-US" b="1" u="sng" dirty="0" smtClean="0"/>
              <a:t>How its done</a:t>
            </a:r>
          </a:p>
          <a:p>
            <a:pPr marL="0" indent="0">
              <a:buNone/>
            </a:pPr>
            <a:r>
              <a:rPr lang="en-US" dirty="0" smtClean="0"/>
              <a:t>Each topic is a rounded end rectangle with text. The animation is set to “Fly-in” from the right.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6243545" y="1706495"/>
            <a:ext cx="6453217" cy="84451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60" rtlCol="0" anchor="ctr"/>
          <a:lstStyle/>
          <a:p>
            <a:r>
              <a:rPr lang="en-US" sz="3600" dirty="0" smtClean="0"/>
              <a:t>First topic</a:t>
            </a:r>
            <a:endParaRPr lang="en-US" sz="3600" dirty="0"/>
          </a:p>
        </p:txBody>
      </p:sp>
      <p:sp>
        <p:nvSpPr>
          <p:cNvPr id="10" name="Rounded Rectangle 9"/>
          <p:cNvSpPr/>
          <p:nvPr/>
        </p:nvSpPr>
        <p:spPr>
          <a:xfrm>
            <a:off x="6243545" y="2967921"/>
            <a:ext cx="6453217" cy="84451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60" rtlCol="0" anchor="ctr"/>
          <a:lstStyle/>
          <a:p>
            <a:r>
              <a:rPr lang="en-US" sz="3600" dirty="0" smtClean="0"/>
              <a:t>Second topic</a:t>
            </a:r>
            <a:endParaRPr lang="en-US" sz="3600" dirty="0"/>
          </a:p>
        </p:txBody>
      </p:sp>
      <p:sp>
        <p:nvSpPr>
          <p:cNvPr id="11" name="Rounded Rectangle 10"/>
          <p:cNvSpPr/>
          <p:nvPr/>
        </p:nvSpPr>
        <p:spPr>
          <a:xfrm>
            <a:off x="6243545" y="4229347"/>
            <a:ext cx="6453217" cy="84451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60" rtlCol="0" anchor="ctr"/>
          <a:lstStyle/>
          <a:p>
            <a:r>
              <a:rPr lang="en-US" sz="3600" dirty="0" smtClean="0"/>
              <a:t>Third topic</a:t>
            </a:r>
            <a:endParaRPr lang="en-US" sz="3600" dirty="0"/>
          </a:p>
        </p:txBody>
      </p:sp>
      <p:sp>
        <p:nvSpPr>
          <p:cNvPr id="12" name="Rounded Rectangle 11"/>
          <p:cNvSpPr/>
          <p:nvPr/>
        </p:nvSpPr>
        <p:spPr>
          <a:xfrm>
            <a:off x="6243544" y="5490773"/>
            <a:ext cx="6453217" cy="844510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5760" rtlCol="0" anchor="ctr"/>
          <a:lstStyle/>
          <a:p>
            <a:r>
              <a:rPr lang="en-US" sz="3600" dirty="0" smtClean="0"/>
              <a:t>Forth topic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3180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500"/>
                            </p:stCondLst>
                            <p:childTnLst>
                              <p:par>
                                <p:cTn id="20" presetID="2" presetClass="entr" presetSubtype="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  <p:bldP spid="11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8675" y="1090367"/>
            <a:ext cx="9368216" cy="57676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4636" y="365126"/>
            <a:ext cx="6559163" cy="859376"/>
          </a:xfrm>
        </p:spPr>
        <p:txBody>
          <a:bodyPr/>
          <a:lstStyle/>
          <a:p>
            <a:r>
              <a:rPr lang="en-US" dirty="0" smtClean="0"/>
              <a:t>Typing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8348" y="1590260"/>
            <a:ext cx="6496215" cy="357013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There are two kinds of people, those that know how to …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56591" y="1090367"/>
            <a:ext cx="325208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Enter text in the screen and it will appear as though it was typed when the slide appears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b="1" u="sng" dirty="0" smtClean="0"/>
              <a:t>How its done</a:t>
            </a:r>
          </a:p>
          <a:p>
            <a:r>
              <a:rPr lang="en-US" dirty="0" smtClean="0"/>
              <a:t>There is a text box overlaying on the laptop graphic. The timing for the animation for the text box has the “effect” for “Animate text” set to “By letter” with a delay of 0.05.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38975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4410" y="365125"/>
            <a:ext cx="4889390" cy="1325563"/>
          </a:xfrm>
        </p:spPr>
        <p:txBody>
          <a:bodyPr/>
          <a:lstStyle/>
          <a:p>
            <a:r>
              <a:rPr lang="en-US" dirty="0" smtClean="0"/>
              <a:t>Zoom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10989"/>
            <a:ext cx="2880117" cy="586597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/>
              <a:t>Zoom affect</a:t>
            </a:r>
          </a:p>
          <a:p>
            <a:pPr marL="0" indent="0">
              <a:buNone/>
            </a:pPr>
            <a:r>
              <a:rPr lang="en-US" b="1" u="sng" dirty="0" smtClean="0"/>
              <a:t>How its done</a:t>
            </a:r>
          </a:p>
          <a:p>
            <a:pPr marL="0" indent="0">
              <a:buNone/>
            </a:pPr>
            <a:r>
              <a:rPr lang="en-US" dirty="0" smtClean="0"/>
              <a:t>Its three separate images that are overlaid and aligned. </a:t>
            </a:r>
            <a:endParaRPr lang="en-US" dirty="0" smtClean="0"/>
          </a:p>
          <a:p>
            <a:r>
              <a:rPr lang="en-US" dirty="0"/>
              <a:t>The first image is full color. </a:t>
            </a:r>
            <a:endParaRPr lang="en-US" dirty="0" smtClean="0"/>
          </a:p>
          <a:p>
            <a:r>
              <a:rPr lang="en-US" dirty="0" smtClean="0"/>
              <a:t>Create </a:t>
            </a:r>
            <a:r>
              <a:rPr lang="en-US" dirty="0" smtClean="0"/>
              <a:t>copy and change  color to b/w</a:t>
            </a:r>
          </a:p>
          <a:p>
            <a:r>
              <a:rPr lang="en-US" dirty="0" smtClean="0"/>
              <a:t>Create copy, enlarge and </a:t>
            </a:r>
            <a:r>
              <a:rPr lang="en-US" dirty="0" smtClean="0"/>
              <a:t>crop, then a second crop using “crop to shape” </a:t>
            </a:r>
            <a:endParaRPr lang="en-US" dirty="0" smtClean="0"/>
          </a:p>
          <a:p>
            <a:r>
              <a:rPr lang="en-US" dirty="0" smtClean="0"/>
              <a:t>Animate b/w and cropped image </a:t>
            </a:r>
            <a:r>
              <a:rPr lang="en-US" dirty="0" smtClean="0"/>
              <a:t>to appear </a:t>
            </a:r>
            <a:r>
              <a:rPr lang="en-US" dirty="0" smtClean="0"/>
              <a:t>together.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62" t="-379" r="9479"/>
          <a:stretch/>
        </p:blipFill>
        <p:spPr>
          <a:xfrm>
            <a:off x="3890836" y="270343"/>
            <a:ext cx="8062624" cy="631035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362" t="-379" r="9479"/>
          <a:stretch/>
        </p:blipFill>
        <p:spPr>
          <a:xfrm>
            <a:off x="3890836" y="270343"/>
            <a:ext cx="8062624" cy="63103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62" t="-379" r="9479"/>
          <a:stretch/>
        </p:blipFill>
        <p:spPr>
          <a:xfrm>
            <a:off x="-20689293" y="-3274091"/>
            <a:ext cx="18764132" cy="1468584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83" t="406" r="21309" b="58143"/>
          <a:stretch/>
        </p:blipFill>
        <p:spPr>
          <a:xfrm>
            <a:off x="7260330" y="-968188"/>
            <a:ext cx="4864608" cy="4864608"/>
          </a:xfrm>
          <a:prstGeom prst="ellipse">
            <a:avLst/>
          </a:prstGeom>
        </p:spPr>
      </p:pic>
      <p:sp>
        <p:nvSpPr>
          <p:cNvPr id="13" name="Oval 12"/>
          <p:cNvSpPr/>
          <p:nvPr/>
        </p:nvSpPr>
        <p:spPr>
          <a:xfrm>
            <a:off x="7241503" y="-1018792"/>
            <a:ext cx="4884476" cy="4915212"/>
          </a:xfrm>
          <a:prstGeom prst="ellipse">
            <a:avLst/>
          </a:prstGeom>
          <a:noFill/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59931" y="6465783"/>
            <a:ext cx="361669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Tutorial: https://www.youtube.com/watch?v=kVFnELF8Jmo</a:t>
            </a:r>
          </a:p>
        </p:txBody>
      </p:sp>
    </p:spTree>
    <p:extLst>
      <p:ext uri="{BB962C8B-B14F-4D97-AF65-F5344CB8AC3E}">
        <p14:creationId xmlns:p14="http://schemas.microsoft.com/office/powerpoint/2010/main" val="3324554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005076" y="5015377"/>
            <a:ext cx="874408" cy="1143000"/>
            <a:chOff x="3858663" y="4600524"/>
            <a:chExt cx="874408" cy="1143000"/>
          </a:xfrm>
        </p:grpSpPr>
        <p:sp>
          <p:nvSpPr>
            <p:cNvPr id="5" name="Rectangle 4"/>
            <p:cNvSpPr/>
            <p:nvPr/>
          </p:nvSpPr>
          <p:spPr>
            <a:xfrm>
              <a:off x="3858663" y="4600524"/>
              <a:ext cx="868680" cy="1143000"/>
            </a:xfrm>
            <a:prstGeom prst="rect">
              <a:avLst/>
            </a:prstGeom>
            <a:solidFill>
              <a:srgbClr val="E9E9E0"/>
            </a:solidFill>
            <a:ln cap="rnd">
              <a:solidFill>
                <a:srgbClr val="E9E9E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3864391" y="5395609"/>
              <a:ext cx="868680" cy="342833"/>
            </a:xfrm>
            <a:prstGeom prst="rect">
              <a:avLst/>
            </a:prstGeom>
            <a:solidFill>
              <a:srgbClr val="6600FF"/>
            </a:solidFill>
            <a:ln>
              <a:solidFill>
                <a:srgbClr val="66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/>
                <a:t>VM</a:t>
              </a:r>
              <a:endParaRPr lang="en-US" sz="2400" dirty="0"/>
            </a:p>
          </p:txBody>
        </p:sp>
        <p:grpSp>
          <p:nvGrpSpPr>
            <p:cNvPr id="7" name="Group 6"/>
            <p:cNvGrpSpPr/>
            <p:nvPr/>
          </p:nvGrpSpPr>
          <p:grpSpPr>
            <a:xfrm>
              <a:off x="4510751" y="4601761"/>
              <a:ext cx="219456" cy="219456"/>
              <a:chOff x="4513375" y="4925296"/>
              <a:chExt cx="219456" cy="219456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4513375" y="4925296"/>
                <a:ext cx="219456" cy="21945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Isosceles Triangle 21"/>
              <p:cNvSpPr/>
              <p:nvPr/>
            </p:nvSpPr>
            <p:spPr>
              <a:xfrm>
                <a:off x="4513375" y="4925296"/>
                <a:ext cx="219456" cy="219456"/>
              </a:xfrm>
              <a:prstGeom prst="triangle">
                <a:avLst>
                  <a:gd name="adj" fmla="val 0"/>
                </a:avLst>
              </a:prstGeom>
              <a:solidFill>
                <a:srgbClr val="D9D7CA"/>
              </a:solidFill>
              <a:ln>
                <a:solidFill>
                  <a:srgbClr val="D9D7C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3968773" y="4812709"/>
              <a:ext cx="653309" cy="412536"/>
              <a:chOff x="9634858" y="5003157"/>
              <a:chExt cx="653309" cy="412536"/>
            </a:xfrm>
          </p:grpSpPr>
          <p:cxnSp>
            <p:nvCxnSpPr>
              <p:cNvPr id="9" name="Straight Connector 8"/>
              <p:cNvCxnSpPr/>
              <p:nvPr/>
            </p:nvCxnSpPr>
            <p:spPr>
              <a:xfrm>
                <a:off x="9636867" y="5003157"/>
                <a:ext cx="146304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/>
              <p:cNvCxnSpPr/>
              <p:nvPr/>
            </p:nvCxnSpPr>
            <p:spPr>
              <a:xfrm>
                <a:off x="9638098" y="5104411"/>
                <a:ext cx="201168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9904919" y="5104411"/>
                <a:ext cx="9144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9979716" y="5104411"/>
                <a:ext cx="182880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10228248" y="5104411"/>
                <a:ext cx="54864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9635244" y="5205666"/>
                <a:ext cx="457200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10160151" y="5204931"/>
                <a:ext cx="128016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/>
            </p:nvCxnSpPr>
            <p:spPr>
              <a:xfrm>
                <a:off x="9634858" y="5305448"/>
                <a:ext cx="91440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9809953" y="5305448"/>
                <a:ext cx="201168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10101783" y="5305448"/>
                <a:ext cx="182880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9732133" y="5415693"/>
                <a:ext cx="164592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9642267" y="5415693"/>
                <a:ext cx="9144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" name="Group 22"/>
          <p:cNvGrpSpPr/>
          <p:nvPr/>
        </p:nvGrpSpPr>
        <p:grpSpPr>
          <a:xfrm>
            <a:off x="3006202" y="5015377"/>
            <a:ext cx="874408" cy="1143000"/>
            <a:chOff x="7190029" y="1494331"/>
            <a:chExt cx="874408" cy="1143000"/>
          </a:xfrm>
        </p:grpSpPr>
        <p:sp>
          <p:nvSpPr>
            <p:cNvPr id="24" name="Rectangle 23"/>
            <p:cNvSpPr/>
            <p:nvPr/>
          </p:nvSpPr>
          <p:spPr>
            <a:xfrm>
              <a:off x="7190029" y="1494331"/>
              <a:ext cx="868680" cy="1143000"/>
            </a:xfrm>
            <a:prstGeom prst="rect">
              <a:avLst/>
            </a:prstGeom>
            <a:solidFill>
              <a:srgbClr val="E9E9E0"/>
            </a:solidFill>
            <a:ln cap="rnd">
              <a:solidFill>
                <a:srgbClr val="E9E9E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7195757" y="2289416"/>
              <a:ext cx="868680" cy="342833"/>
            </a:xfrm>
            <a:prstGeom prst="rect">
              <a:avLst/>
            </a:prstGeom>
            <a:solidFill>
              <a:srgbClr val="CC6600"/>
            </a:solidFill>
            <a:ln>
              <a:solidFill>
                <a:srgbClr val="CC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/>
                <a:t>LBL</a:t>
              </a:r>
              <a:endParaRPr lang="en-US" sz="2400" dirty="0"/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7842117" y="1495568"/>
              <a:ext cx="219456" cy="219456"/>
              <a:chOff x="4513375" y="4925296"/>
              <a:chExt cx="219456" cy="219456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4513375" y="4925296"/>
                <a:ext cx="219456" cy="21945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Isosceles Triangle 41"/>
              <p:cNvSpPr/>
              <p:nvPr/>
            </p:nvSpPr>
            <p:spPr>
              <a:xfrm>
                <a:off x="4513375" y="4925296"/>
                <a:ext cx="219456" cy="219456"/>
              </a:xfrm>
              <a:prstGeom prst="triangle">
                <a:avLst>
                  <a:gd name="adj" fmla="val 0"/>
                </a:avLst>
              </a:prstGeom>
              <a:solidFill>
                <a:srgbClr val="D9D7CA"/>
              </a:solidFill>
              <a:ln>
                <a:solidFill>
                  <a:srgbClr val="D9D7C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7300139" y="1706516"/>
              <a:ext cx="620088" cy="510693"/>
              <a:chOff x="7300139" y="1706516"/>
              <a:chExt cx="620088" cy="510693"/>
            </a:xfrm>
          </p:grpSpPr>
          <p:cxnSp>
            <p:nvCxnSpPr>
              <p:cNvPr id="28" name="Straight Connector 27"/>
              <p:cNvCxnSpPr/>
              <p:nvPr/>
            </p:nvCxnSpPr>
            <p:spPr>
              <a:xfrm>
                <a:off x="7302148" y="1706516"/>
                <a:ext cx="146304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7303379" y="1807770"/>
                <a:ext cx="201168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7611529" y="1807770"/>
                <a:ext cx="9144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>
              <a:xfrm>
                <a:off x="7683742" y="1807770"/>
                <a:ext cx="182880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7683742" y="1722531"/>
                <a:ext cx="54864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>
                <a:off x="7685950" y="1900541"/>
                <a:ext cx="128016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>
              <a:xfrm>
                <a:off x="7300139" y="2008807"/>
                <a:ext cx="182880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7366418" y="2111303"/>
                <a:ext cx="548640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>
                <a:off x="7611529" y="1712202"/>
                <a:ext cx="9144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>
              <a:xfrm>
                <a:off x="7608944" y="1895598"/>
                <a:ext cx="9144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7300799" y="1898178"/>
                <a:ext cx="201168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7606363" y="2001504"/>
                <a:ext cx="9144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7371587" y="2217209"/>
                <a:ext cx="548640" cy="0"/>
              </a:xfrm>
              <a:prstGeom prst="line">
                <a:avLst/>
              </a:prstGeom>
              <a:ln w="38100" cap="rnd">
                <a:solidFill>
                  <a:srgbClr val="C8BDB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3" name="Picture 4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194" y="4482694"/>
            <a:ext cx="1137918" cy="1137918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0444" y="3950011"/>
            <a:ext cx="1137918" cy="1137918"/>
          </a:xfrm>
          <a:prstGeom prst="rect">
            <a:avLst/>
          </a:prstGeom>
        </p:spPr>
      </p:pic>
      <p:grpSp>
        <p:nvGrpSpPr>
          <p:cNvPr id="45" name="Group 44"/>
          <p:cNvGrpSpPr/>
          <p:nvPr/>
        </p:nvGrpSpPr>
        <p:grpSpPr>
          <a:xfrm>
            <a:off x="2047543" y="3412246"/>
            <a:ext cx="874408" cy="1143000"/>
            <a:chOff x="9980732" y="3390000"/>
            <a:chExt cx="874408" cy="1143000"/>
          </a:xfrm>
        </p:grpSpPr>
        <p:sp>
          <p:nvSpPr>
            <p:cNvPr id="46" name="Rectangle 45"/>
            <p:cNvSpPr/>
            <p:nvPr/>
          </p:nvSpPr>
          <p:spPr>
            <a:xfrm>
              <a:off x="9980732" y="3390000"/>
              <a:ext cx="868680" cy="1143000"/>
            </a:xfrm>
            <a:prstGeom prst="rect">
              <a:avLst/>
            </a:prstGeom>
            <a:solidFill>
              <a:srgbClr val="E9E9E0"/>
            </a:solidFill>
            <a:ln cap="rnd">
              <a:solidFill>
                <a:srgbClr val="E9E9E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 smtClean="0">
                  <a:solidFill>
                    <a:srgbClr val="C8BDB8"/>
                  </a:solidFill>
                </a:rPr>
                <a:t>01000011 </a:t>
              </a:r>
              <a:r>
                <a:rPr lang="en-US" sz="1100" dirty="0">
                  <a:solidFill>
                    <a:srgbClr val="C8BDB8"/>
                  </a:solidFill>
                </a:rPr>
                <a:t>01000100 </a:t>
              </a:r>
              <a:r>
                <a:rPr lang="en-US" sz="1100" dirty="0" smtClean="0">
                  <a:solidFill>
                    <a:srgbClr val="C8BDB8"/>
                  </a:solidFill>
                </a:rPr>
                <a:t>01000110</a:t>
              </a:r>
            </a:p>
            <a:p>
              <a:pPr algn="ctr"/>
              <a:endParaRPr lang="en-US" sz="1200" dirty="0">
                <a:solidFill>
                  <a:srgbClr val="C8BDB8"/>
                </a:solidFill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9986460" y="4185085"/>
              <a:ext cx="868680" cy="342833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/>
                <a:t>CDF</a:t>
              </a:r>
              <a:endParaRPr lang="en-US" sz="2400" dirty="0"/>
            </a:p>
          </p:txBody>
        </p:sp>
        <p:cxnSp>
          <p:nvCxnSpPr>
            <p:cNvPr id="48" name="Straight Connector 47"/>
            <p:cNvCxnSpPr/>
            <p:nvPr/>
          </p:nvCxnSpPr>
          <p:spPr>
            <a:xfrm>
              <a:off x="10094082" y="3501965"/>
              <a:ext cx="201168" cy="0"/>
            </a:xfrm>
            <a:prstGeom prst="line">
              <a:avLst/>
            </a:prstGeom>
            <a:ln w="38100" cap="rnd">
              <a:solidFill>
                <a:srgbClr val="C8BDB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10360903" y="3501965"/>
              <a:ext cx="9144" cy="0"/>
            </a:xfrm>
            <a:prstGeom prst="line">
              <a:avLst/>
            </a:prstGeom>
            <a:ln w="38100" cap="rnd">
              <a:solidFill>
                <a:srgbClr val="C8BDB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10435700" y="3501965"/>
              <a:ext cx="182880" cy="0"/>
            </a:xfrm>
            <a:prstGeom prst="line">
              <a:avLst/>
            </a:prstGeom>
            <a:ln w="38100" cap="rnd">
              <a:solidFill>
                <a:srgbClr val="C8BDB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10684232" y="3501965"/>
              <a:ext cx="54864" cy="0"/>
            </a:xfrm>
            <a:prstGeom prst="line">
              <a:avLst/>
            </a:prstGeom>
            <a:ln w="38100" cap="rnd">
              <a:solidFill>
                <a:srgbClr val="C8BDB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10091228" y="3603220"/>
              <a:ext cx="457200" cy="0"/>
            </a:xfrm>
            <a:prstGeom prst="line">
              <a:avLst/>
            </a:prstGeom>
            <a:ln w="38100" cap="rnd">
              <a:solidFill>
                <a:srgbClr val="C8BDB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10616135" y="3602485"/>
              <a:ext cx="128016" cy="0"/>
            </a:xfrm>
            <a:prstGeom prst="line">
              <a:avLst/>
            </a:prstGeom>
            <a:ln w="38100" cap="rnd">
              <a:solidFill>
                <a:srgbClr val="C8BDB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4" name="Picture 5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108" y="3412246"/>
            <a:ext cx="6949807" cy="3283784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6671803" y="4570302"/>
            <a:ext cx="12477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docgen</a:t>
            </a:r>
            <a:endParaRPr lang="en-US" sz="2800" dirty="0"/>
          </a:p>
        </p:txBody>
      </p:sp>
      <p:pic>
        <p:nvPicPr>
          <p:cNvPr id="56" name="Picture 5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3460" y="4241771"/>
            <a:ext cx="1137918" cy="1137918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6965" y="4760464"/>
            <a:ext cx="1137918" cy="1137918"/>
          </a:xfrm>
          <a:prstGeom prst="rect">
            <a:avLst/>
          </a:prstGeom>
        </p:spPr>
      </p:pic>
      <p:grpSp>
        <p:nvGrpSpPr>
          <p:cNvPr id="59" name="Group 58"/>
          <p:cNvGrpSpPr/>
          <p:nvPr/>
        </p:nvGrpSpPr>
        <p:grpSpPr>
          <a:xfrm>
            <a:off x="3388496" y="355799"/>
            <a:ext cx="4632222" cy="2719408"/>
            <a:chOff x="3339656" y="558798"/>
            <a:chExt cx="4632222" cy="2719408"/>
          </a:xfrm>
        </p:grpSpPr>
        <p:pic>
          <p:nvPicPr>
            <p:cNvPr id="1026" name="Picture 2" descr="https://pre03.deviantart.net/0c40/th/pre/i/2011/319/b/a/blank_paper_texture_by_spidergypsy-d4g9rtv.jpg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39656" y="558798"/>
              <a:ext cx="4632222" cy="2719408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8" name="TextBox 57"/>
            <p:cNvSpPr txBox="1"/>
            <p:nvPr/>
          </p:nvSpPr>
          <p:spPr>
            <a:xfrm>
              <a:off x="3378362" y="664508"/>
              <a:ext cx="4572000" cy="2554545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#set($greeting = “Hello”)</a:t>
              </a:r>
            </a:p>
            <a:p>
              <a:r>
                <a:rPr lang="en-US" sz="3200" dirty="0"/>
                <a:t>#set($object = “World”)</a:t>
              </a:r>
            </a:p>
            <a:p>
              <a:r>
                <a:rPr lang="en-US" sz="3200" dirty="0" smtClean="0"/>
                <a:t>&lt;salutation&gt;</a:t>
              </a:r>
              <a:br>
                <a:rPr lang="en-US" sz="3200" dirty="0" smtClean="0"/>
              </a:br>
              <a:r>
                <a:rPr lang="en-US" sz="3200" dirty="0" smtClean="0"/>
                <a:t>   $greeting $object!</a:t>
              </a:r>
            </a:p>
            <a:p>
              <a:r>
                <a:rPr lang="en-US" sz="3200" dirty="0" smtClean="0"/>
                <a:t>&lt;/salutation&gt;</a:t>
              </a:r>
              <a:endParaRPr lang="en-US" sz="3200" dirty="0"/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8478225" y="588966"/>
            <a:ext cx="3232238" cy="1897529"/>
            <a:chOff x="8478225" y="588966"/>
            <a:chExt cx="3232238" cy="1897529"/>
          </a:xfrm>
        </p:grpSpPr>
        <p:pic>
          <p:nvPicPr>
            <p:cNvPr id="61" name="Picture 2" descr="https://pre03.deviantart.net/0c40/th/pre/i/2011/319/b/a/blank_paper_texture_by_spidergypsy-d4g9rtv.jpg"/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78225" y="588966"/>
              <a:ext cx="3232238" cy="1897529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0" name="TextBox 59"/>
            <p:cNvSpPr txBox="1"/>
            <p:nvPr/>
          </p:nvSpPr>
          <p:spPr>
            <a:xfrm>
              <a:off x="8530814" y="752901"/>
              <a:ext cx="3082829" cy="1569660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&lt;salutation&gt;</a:t>
              </a:r>
              <a:br>
                <a:rPr lang="en-US" sz="3200" dirty="0" smtClean="0"/>
              </a:br>
              <a:r>
                <a:rPr lang="en-US" sz="3200" dirty="0"/>
                <a:t> </a:t>
              </a:r>
              <a:r>
                <a:rPr lang="en-US" sz="3200" dirty="0" smtClean="0"/>
                <a:t>  Hello World!</a:t>
              </a:r>
            </a:p>
            <a:p>
              <a:r>
                <a:rPr lang="en-US" sz="3200" dirty="0" smtClean="0"/>
                <a:t>&lt;/salutation&gt;</a:t>
              </a:r>
              <a:endParaRPr lang="en-US" sz="3200" dirty="0"/>
            </a:p>
          </p:txBody>
        </p:sp>
      </p:grpSp>
      <p:sp>
        <p:nvSpPr>
          <p:cNvPr id="63" name="Striped Right Arrow 62"/>
          <p:cNvSpPr/>
          <p:nvPr/>
        </p:nvSpPr>
        <p:spPr>
          <a:xfrm>
            <a:off x="7627171" y="1330009"/>
            <a:ext cx="1038113" cy="514206"/>
          </a:xfrm>
          <a:prstGeom prst="striped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424" y="355799"/>
            <a:ext cx="2885244" cy="5803616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Animations</a:t>
            </a:r>
          </a:p>
          <a:p>
            <a:pPr marL="0" indent="0">
              <a:buNone/>
            </a:pPr>
            <a:r>
              <a:rPr lang="en-US" b="1" u="sng" dirty="0" smtClean="0"/>
              <a:t>How its done</a:t>
            </a:r>
          </a:p>
          <a:p>
            <a:r>
              <a:rPr lang="en-US" dirty="0" smtClean="0"/>
              <a:t>Add images</a:t>
            </a:r>
          </a:p>
          <a:p>
            <a:r>
              <a:rPr lang="en-US" dirty="0" smtClean="0"/>
              <a:t>Set both entrance and motion paths for the moving pieces.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246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103628__benboncan__large-anvil-steel-hammer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500"/>
                            </p:stCondLst>
                            <p:childTnLst>
                              <p:par>
                                <p:cTn id="9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3000"/>
                            </p:stCondLst>
                            <p:childTnLst>
                              <p:par>
                                <p:cTn id="9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2.96296E-6 L 3.95833E-6 0.00023 C 0.00182 -0.00116 0.00377 -0.00209 0.0056 -0.00324 C 0.00794 -0.00486 0.01862 -0.01366 0.02213 -0.01574 L 0.03997 -0.02593 L 0.05208 -0.03264 C 0.05507 -0.03797 0.05208 -0.03357 0.05963 -0.03727 C 0.06471 -0.03959 0.06119 -0.04028 0.06731 -0.04167 C 0.07304 -0.04329 0.0845 -0.04514 0.0845 -0.04491 C 0.11445 -0.06042 0.09023 -0.04885 0.16901 -0.0463 C 0.17682 -0.04607 0.18463 -0.04491 0.19244 -0.04398 C 0.20247 -0.04283 0.21849 -0.04167 0.22994 -0.03843 C 0.2319 -0.03773 0.23385 -0.03658 0.23567 -0.03611 C 0.26028 -0.02917 0.23554 -0.03704 0.25156 -0.03264 C 0.26302 -0.02963 0.26523 -0.02894 0.27448 -0.02593 C 0.27552 -0.02523 0.27656 -0.02408 0.27773 -0.02361 C 0.29088 -0.01783 0.27408 -0.02732 0.28593 -0.02037 C 0.28658 -0.01945 0.28711 -0.01852 0.28789 -0.01806 C 0.2983 -0.01181 0.28932 -0.01922 0.29739 -0.01343 C 0.2983 -0.01297 0.29908 -0.01204 0.29987 -0.01135 C 0.30247 -0.00926 0.30494 -0.00741 0.30755 -0.00556 C 0.30859 -0.00486 0.30976 -0.00417 0.31067 -0.00324 C 0.31419 -0.00023 0.31237 -0.00139 0.3164 2.96296E-6 C 0.31966 0.00578 0.31497 -0.00185 0.32148 0.00463 C 0.32226 0.00532 0.32265 0.00694 0.32343 0.00787 C 0.32421 0.00902 0.32513 0.00949 0.32604 0.01018 C 0.33164 0.02453 0.3263 0.01296 0.33294 0.02268 C 0.33411 0.0243 0.33502 0.02662 0.33619 0.02824 C 0.33671 0.02916 0.3375 0.02963 0.33802 0.03055 C 0.34257 0.0375 0.33854 0.03333 0.3431 0.03727 C 0.35117 0.05162 0.347 0.0456 0.3552 0.05532 L 0.3552 0.05555 C 0.35651 0.0574 0.35768 0.05949 0.35898 0.06111 C 0.36002 0.06227 0.36523 0.06504 0.36601 0.06551 L 0.37239 0.07685 C 0.37317 0.07847 0.37395 0.08009 0.37487 0.08148 L 0.38385 0.09375 C 0.38424 0.09444 0.38815 0.10069 0.38958 0.10185 C 0.39075 0.10277 0.39205 0.10324 0.39336 0.10393 C 0.39648 0.10949 0.39388 0.10578 0.39778 0.10972 C 0.40039 0.11227 0.39869 0.11203 0.40104 0.11203 L 0.40104 0.11319 " pathEditMode="relative" rAng="0" ptsTypes="AAAAAAAAAAAAAAAAAAAAAAAAAAAAAAAAAAAAAAAAAA">
                                      <p:cBhvr>
                                        <p:cTn id="9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052" y="30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000"/>
                            </p:stCondLst>
                            <p:childTnLst>
                              <p:par>
                                <p:cTn id="10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3.7037E-6 L 1.45833E-6 0.00023 C 0.00221 -0.00116 0.00469 -0.00209 0.0069 -0.00348 C 0.00911 -0.00463 0.0112 -0.00602 0.01328 -0.00787 C 0.01419 -0.00857 0.01497 -0.00973 0.01588 -0.01019 C 0.01706 -0.01088 0.01836 -0.01088 0.01966 -0.01135 C 0.02122 -0.0132 0.02226 -0.01459 0.02409 -0.01574 C 0.02552 -0.01667 0.02708 -0.01736 0.02851 -0.01806 C 0.02943 -0.01922 0.03021 -0.02061 0.03112 -0.02153 C 0.03203 -0.02246 0.0332 -0.02292 0.03424 -0.02361 C 0.03555 -0.02454 0.03672 -0.02524 0.03802 -0.02593 C 0.04114 -0.02755 0.04583 -0.02917 0.04883 -0.03056 C 0.04974 -0.03125 0.05052 -0.03218 0.05143 -0.03264 C 0.05872 -0.03704 0.05768 -0.03357 0.06732 -0.03843 C 0.06875 -0.03912 0.07031 -0.04005 0.07174 -0.04051 C 0.07773 -0.04306 0.08346 -0.04399 0.08958 -0.04514 L 0.11562 -0.04954 L 0.23515 -0.04861 C 0.23867 -0.04838 0.24232 -0.04792 0.24596 -0.04746 C 0.25117 -0.04653 0.2668 -0.0426 0.2707 -0.04051 C 0.27213 -0.03982 0.2737 -0.03889 0.27513 -0.03843 C 0.27656 -0.03774 0.27812 -0.03774 0.27956 -0.03727 C 0.2819 -0.03658 0.28424 -0.03588 0.28659 -0.03496 C 0.30065 -0.02963 0.28489 -0.03542 0.29479 -0.03056 C 0.30221 -0.02662 0.29844 -0.0294 0.30508 -0.02709 C 0.30677 -0.02639 0.30833 -0.02547 0.31015 -0.02477 C 0.31224 -0.02408 0.31432 -0.02338 0.3164 -0.02246 C 0.31693 -0.02176 0.31719 -0.02084 0.31771 -0.02037 C 0.32031 -0.01713 0.32122 -0.01783 0.32474 -0.0169 C 0.32604 -0.01528 0.32773 -0.0132 0.32917 -0.0125 C 0.33099 -0.01135 0.33294 -0.01088 0.33489 -0.01019 C 0.34101 -0.00463 0.33281 -0.01135 0.3431 -0.00672 C 0.34388 -0.00649 0.3444 -0.0051 0.34505 -0.0044 C 0.34622 -0.00348 0.34765 -0.00301 0.34883 -0.00232 C 0.3526 0.00023 0.35208 0.00069 0.35651 0.00231 C 0.35794 0.00277 0.3595 0.00301 0.36094 0.00347 C 0.36133 0.00416 0.36172 0.00509 0.36224 0.00555 C 0.36354 0.00717 0.36654 0.00926 0.36797 0.01018 C 0.37265 0.01851 0.36536 0.00625 0.37109 0.01365 C 0.37213 0.01481 0.37265 0.01689 0.3737 0.01805 C 0.37448 0.01898 0.37539 0.01944 0.37617 0.02037 C 0.37956 0.02384 0.37643 0.02176 0.3806 0.02361 C 0.38125 0.02453 0.3819 0.02523 0.38255 0.02592 C 0.38307 0.02662 0.38333 0.02754 0.38385 0.02824 C 0.38542 0.03009 0.38659 0.03055 0.38828 0.03171 C 0.38984 0.03449 0.38893 0.03379 0.39088 0.03379 L 0.39088 0.03402 " pathEditMode="relative" rAng="0" ptsTypes="AAAAAAAAAAAAAAAAAAAAAAAAAAAAAAAAAAAAAAAAAAAAAAA">
                                      <p:cBhvr>
                                        <p:cTn id="10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44" y="-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000"/>
                            </p:stCondLst>
                            <p:childTnLst>
                              <p:par>
                                <p:cTn id="104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4.07407E-6 L -4.79167E-6 0.00024 C 0.01107 -0.00902 -0.00039 -0.00092 0.01459 -0.00694 C 0.0155 -0.00717 0.01615 -0.00856 0.01706 -0.00926 C 0.01902 -0.01018 0.02097 -0.01041 0.02279 -0.01134 C 0.03086 -0.01527 0.02201 -0.01273 0.03178 -0.01481 L 0.04375 -0.02037 C 0.04545 -0.02129 0.04714 -0.02199 0.04883 -0.02268 L 0.05456 -0.025 C 0.05625 -0.02569 0.05795 -0.02638 0.05964 -0.02731 C 0.0625 -0.02847 0.06797 -0.03194 0.0711 -0.03287 C 0.07448 -0.03379 0.07787 -0.03426 0.08125 -0.03518 C 0.08737 -0.03935 0.08125 -0.03564 0.08959 -0.03842 C 0.09336 -0.03981 0.09714 -0.04166 0.10092 -0.04305 C 0.1086 -0.04537 0.11902 -0.04907 0.12579 -0.04976 C 0.14883 -0.05254 0.13842 -0.05138 0.15691 -0.05324 C 0.15925 -0.05393 0.16159 -0.05463 0.16394 -0.05532 C 0.17175 -0.05856 0.16485 -0.05717 0.17409 -0.05995 C 0.18529 -0.06319 0.19167 -0.06319 0.20456 -0.06435 C 0.22045 -0.06412 0.26081 -0.06551 0.28399 -0.06111 C 0.28568 -0.06064 0.28737 -0.05949 0.28907 -0.05879 C 0.29141 -0.05787 0.29375 -0.0574 0.2961 -0.05648 C 0.29753 -0.05601 0.29896 -0.05486 0.30053 -0.05439 C 0.30287 -0.0537 0.30521 -0.05347 0.30756 -0.05324 C 0.31758 -0.04814 0.30521 -0.05393 0.32084 -0.04861 C 0.3224 -0.04814 0.32383 -0.04699 0.32527 -0.04629 C 0.32696 -0.04583 0.32865 -0.04583 0.33034 -0.04537 C 0.34753 -0.03981 0.32644 -0.04606 0.3405 -0.04074 C 0.35287 -0.03634 0.35157 -0.0368 0.36094 -0.03518 C 0.36576 -0.03263 0.36381 -0.03287 0.36667 -0.03287 L 0.36667 -0.03263 " pathEditMode="relative" rAng="0" ptsTypes="AAAAAAAAAAAAAAAAAAAAAAAAAAAAAAA">
                                      <p:cBhvr>
                                        <p:cTn id="10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333" y="-321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6000"/>
                            </p:stCondLst>
                            <p:childTnLst>
                              <p:par>
                                <p:cTn id="107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3.33333E-6 L -1.875E-6 0.00023 C 0.00169 -0.00231 0.00326 -0.00486 0.00508 -0.00694 C 0.00586 -0.00787 0.00677 -0.00833 0.00755 -0.00926 C 0.01289 -0.01504 0.00703 -0.01041 0.01328 -0.01481 C 0.01459 -0.01713 0.01576 -0.01967 0.01706 -0.02152 C 0.01784 -0.02268 0.01901 -0.02268 0.01966 -0.02384 C 0.02162 -0.02731 0.02279 -0.03171 0.02474 -0.03518 C 0.02539 -0.03634 0.02643 -0.03657 0.02722 -0.0375 C 0.02839 -0.03865 0.02943 -0.04027 0.03047 -0.04189 C 0.03177 -0.04444 0.03307 -0.04699 0.03425 -0.04977 C 0.03477 -0.05115 0.03477 -0.05324 0.03555 -0.05439 C 0.03646 -0.05578 0.03763 -0.05578 0.03867 -0.05671 C 0.0418 -0.07037 0.03737 -0.05416 0.04375 -0.06574 C 0.04584 -0.06921 0.04688 -0.0743 0.04883 -0.07801 C 0.04948 -0.07939 0.05065 -0.07916 0.05143 -0.08032 C 0.05326 -0.0831 0.05469 -0.08657 0.05651 -0.08935 C 0.05755 -0.09097 0.0586 -0.09236 0.05964 -0.09398 C 0.06576 -0.10185 0.06406 -0.1 0.06862 -0.10416 C 0.07188 -0.10995 0.07149 -0.11018 0.07682 -0.11435 C 0.07826 -0.11527 0.07982 -0.11551 0.08125 -0.11643 C 0.08216 -0.11713 0.08307 -0.11782 0.08386 -0.11875 C 0.08646 -0.12129 0.08893 -0.12407 0.09141 -0.12662 C 0.10052 -0.13541 0.09245 -0.12731 0.10222 -0.13449 C 0.10443 -0.13611 0.10638 -0.13912 0.1086 -0.14027 C 0.11341 -0.14236 0.11654 -0.14352 0.12136 -0.14699 C 0.12253 -0.14791 0.12344 -0.1493 0.12448 -0.15046 C 0.12539 -0.15115 0.1263 -0.15185 0.12709 -0.15254 C 0.12839 -0.15416 0.12943 -0.15625 0.13086 -0.15717 C 0.13373 -0.15926 0.13685 -0.15995 0.13972 -0.1618 C 0.14336 -0.16389 0.14675 -0.16759 0.15052 -0.16852 C 0.15573 -0.16967 0.15612 -0.16944 0.16133 -0.17176 C 0.16432 -0.17314 0.16732 -0.17546 0.17031 -0.17639 C 0.17474 -0.17777 0.19401 -0.18055 0.19701 -0.18078 C 0.20586 -0.18055 0.21485 -0.18055 0.2237 -0.17986 C 0.228 -0.17939 0.23216 -0.17824 0.23646 -0.17754 C 0.23919 -0.17708 0.24193 -0.17685 0.24466 -0.17639 C 0.24662 -0.17477 0.24844 -0.17314 0.25039 -0.17176 C 0.25456 -0.16921 0.25912 -0.16852 0.26315 -0.16504 C 0.26393 -0.16435 0.26472 -0.16319 0.26563 -0.16273 C 0.26693 -0.16227 0.26823 -0.16227 0.2694 -0.1618 C 0.2724 -0.16041 0.27839 -0.15717 0.27839 -0.15694 C 0.27878 -0.15648 0.27904 -0.15532 0.27956 -0.15486 C 0.28268 -0.15254 0.28919 -0.1493 0.28919 -0.14907 C 0.29154 -0.1449 0.28972 -0.14768 0.29492 -0.14467 C 0.29675 -0.14375 0.30065 -0.14143 0.30065 -0.1412 C 0.30404 -0.13518 0.29844 -0.14444 0.30638 -0.1368 C 0.30742 -0.13588 0.30781 -0.13333 0.30886 -0.1324 C 0.31068 -0.13055 0.31459 -0.12893 0.31459 -0.1287 C 0.31524 -0.12824 0.31589 -0.12754 0.31654 -0.12662 C 0.31693 -0.12592 0.31732 -0.125 0.31771 -0.1243 C 0.32097 -0.12014 0.32461 -0.11504 0.32852 -0.11203 C 0.32917 -0.11157 0.32982 -0.11111 0.33047 -0.11088 C 0.33216 -0.10764 0.33151 -0.10856 0.33425 -0.10625 C 0.3375 -0.1037 0.33646 -0.10416 0.3388 -0.10416 L 0.3388 -0.10393 " pathEditMode="relative" rAng="0" ptsTypes="AAAAAAAAAAAAAAAAAAAAAAAAAAAAAAAAAAAAAAAAAAAAAAAAAAAAAAAA">
                                      <p:cBhvr>
                                        <p:cTn id="10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40" y="-90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7000"/>
                            </p:stCondLst>
                            <p:childTnLst>
                              <p:par>
                                <p:cTn id="11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3.33333E-6 L -4.16667E-7 0.00023 C 0.00326 -0.00139 0.00547 -0.00139 0.0082 -0.00463 C 0.00872 -0.00532 0.00898 -0.00625 0.00951 -0.00694 C 0.01107 -0.00856 0.01458 -0.01134 0.01458 -0.01111 C 0.01602 -0.01412 0.01628 -0.01481 0.01836 -0.01713 C 0.01979 -0.01875 0.02135 -0.0199 0.02279 -0.02152 C 0.03008 -0.02939 0.02318 -0.02314 0.03047 -0.02939 C 0.03438 -0.03865 0.02995 -0.02916 0.0362 -0.03842 C 0.0375 -0.04051 0.03854 -0.04328 0.03997 -0.04537 C 0.04115 -0.04676 0.04258 -0.04722 0.04375 -0.04861 C 0.04922 -0.05486 0.04505 -0.05092 0.04883 -0.05764 C 0.05391 -0.06666 0.04896 -0.05625 0.05391 -0.06342 C 0.05534 -0.06527 0.05638 -0.06805 0.05781 -0.07014 C 0.05846 -0.07129 0.05951 -0.07152 0.06029 -0.07245 C 0.06146 -0.07361 0.0625 -0.07523 0.06354 -0.07685 C 0.06563 -0.08032 0.06771 -0.08356 0.06979 -0.08703 C 0.0707 -0.08842 0.07148 -0.09027 0.0724 -0.09166 C 0.07487 -0.09514 0.07813 -0.09722 0.08008 -0.10185 C 0.0806 -0.10324 0.08112 -0.10486 0.0819 -0.10625 C 0.08464 -0.11111 0.08398 -0.10833 0.08698 -0.1118 C 0.08815 -0.11319 0.08932 -0.11458 0.09023 -0.11643 C 0.09115 -0.11852 0.09167 -0.12129 0.09271 -0.12314 C 0.09375 -0.12523 0.09531 -0.12615 0.09648 -0.12777 C 0.10104 -0.13333 0.1013 -0.13588 0.10859 -0.14004 C 0.1099 -0.14097 0.1112 -0.14143 0.11237 -0.14236 C 0.11237 -0.14213 0.12266 -0.15139 0.12266 -0.15115 C 0.12617 -0.15347 0.12383 -0.15231 0.12956 -0.15486 C 0.13164 -0.15717 0.13164 -0.1574 0.13398 -0.15926 C 0.13503 -0.16018 0.13607 -0.16111 0.13724 -0.16157 C 0.13893 -0.16227 0.14063 -0.16227 0.14232 -0.16273 C 0.14427 -0.16342 0.14609 -0.16481 0.14805 -0.16504 C 0.16732 -0.16643 0.18659 -0.16643 0.20586 -0.16713 L 0.26497 -0.16504 C 0.26771 -0.16481 0.27044 -0.16342 0.27318 -0.16273 C 0.29753 -0.15694 0.27435 -0.16342 0.28971 -0.1581 C 0.2944 -0.15671 0.29909 -0.15578 0.30378 -0.1537 L 0.30885 -0.15139 C 0.31029 -0.15069 0.31172 -0.14977 0.31328 -0.14907 C 0.31445 -0.14861 0.31576 -0.14861 0.31706 -0.14814 C 0.31875 -0.14745 0.32044 -0.14652 0.32214 -0.14583 C 0.32305 -0.14467 0.3237 -0.14282 0.32474 -0.14236 C 0.32839 -0.14051 0.3362 -0.13912 0.3362 -0.13889 C 0.34037 -0.13402 0.33542 -0.13935 0.3431 -0.13449 C 0.35339 -0.12801 0.34414 -0.13078 0.35456 -0.12893 C 0.35638 -0.12731 0.35833 -0.12523 0.36029 -0.1243 C 0.36211 -0.12338 0.36406 -0.12291 0.36602 -0.12199 C 0.36771 -0.12129 0.3694 -0.1206 0.37109 -0.1199 C 0.37175 -0.11944 0.3724 -0.11898 0.37305 -0.11875 C 0.37474 -0.11782 0.37643 -0.11736 0.37813 -0.11643 C 0.37904 -0.11574 0.38021 -0.11481 0.38125 -0.11412 C 0.38268 -0.11319 0.38425 -0.11273 0.38568 -0.1118 C 0.38724 -0.11088 0.38867 -0.10949 0.3901 -0.10856 C 0.39167 -0.10764 0.39323 -0.10717 0.39466 -0.10625 C 0.39635 -0.10509 0.39805 -0.1037 0.39974 -0.10185 C 0.40039 -0.10092 0.40091 -0.1 0.40156 -0.09953 C 0.40287 -0.09884 0.40417 -0.09884 0.40547 -0.09838 C 0.40599 -0.09768 0.40677 -0.09699 0.40729 -0.09606 C 0.40781 -0.09537 0.40807 -0.09444 0.40846 -0.09375 C 0.40964 -0.09282 0.41068 -0.09236 0.41172 -0.09166 C 0.41432 -0.08703 0.41146 -0.09143 0.41563 -0.08819 C 0.41628 -0.08773 0.4168 -0.08657 0.41745 -0.08588 C 0.41836 -0.08518 0.41927 -0.08472 0.42005 -0.08356 C 0.42214 -0.08125 0.42044 -0.08148 0.42188 -0.08148 L 0.42188 -0.08125 " pathEditMode="relative" rAng="0" ptsTypes="AAAAAAAAAAAAAAAAAAAAAAAAAAAAAAAAAAAAAAAAAAAAAAAAAAAAAAAAAAAAAAAAA">
                                      <p:cBhvr>
                                        <p:cTn id="1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94" y="-83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8000"/>
                            </p:stCondLst>
                            <p:childTnLst>
                              <p:par>
                                <p:cTn id="113" presetID="32" presetClass="emph" presetSubtype="0" repeatCount="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1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141450__qlevihirs__washing-machin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19" presetID="32" presetClass="emph" presetSubtype="0" repeatCount="2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2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0000"/>
                            </p:stCondLst>
                            <p:childTnLst>
                              <p:par>
                                <p:cTn id="1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0500"/>
                            </p:stCondLst>
                            <p:childTnLst>
                              <p:par>
                                <p:cTn id="1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1000"/>
                            </p:stCondLst>
                            <p:childTnLst>
                              <p:par>
                                <p:cTn id="134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34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265115__udoxas__popping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4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1.11111E-6 L 1.25E-6 0.00023 C 0.00117 -0.00093 0.0026 -0.00185 0.00391 -0.00255 C 0.00482 -0.00324 0.00625 -0.00486 0.00716 -0.00602 C 0.00742 -0.00648 0.00768 -0.00718 0.00807 -0.00741 C 0.00963 -0.00903 0.01146 -0.00949 0.01315 -0.00995 C 0.01536 -0.0125 0.01771 -0.01528 0.02005 -0.01759 C 0.02135 -0.01875 0.02266 -0.01945 0.02383 -0.02083 C 0.02526 -0.02245 0.02669 -0.02408 0.02799 -0.02593 C 0.02864 -0.02662 0.02917 -0.02755 0.02982 -0.02824 C 0.03268 -0.03148 0.03542 -0.03449 0.03815 -0.0375 C 0.04114 -0.04051 0.03932 -0.0375 0.04323 -0.04236 C 0.04583 -0.0456 0.04792 -0.04977 0.05065 -0.05232 C 0.05508 -0.05625 0.04987 -0.05139 0.0582 -0.05972 C 0.05872 -0.06042 0.05937 -0.06088 0.05989 -0.06158 C 0.06107 -0.06273 0.06198 -0.06435 0.06315 -0.06551 C 0.06497 -0.06736 0.06875 -0.0706 0.06875 -0.07037 C 0.07213 -0.07824 0.06927 -0.07245 0.07565 -0.08056 C 0.07982 -0.08565 0.07617 -0.08241 0.08138 -0.08796 C 0.08372 -0.09051 0.08633 -0.09283 0.08867 -0.09537 C 0.08932 -0.0963 0.08984 -0.09769 0.09049 -0.09861 C 0.09167 -0.10046 0.09609 -0.10579 0.09661 -0.10625 C 0.09739 -0.10695 0.09844 -0.10718 0.09935 -0.10787 C 0.10299 -0.11065 0.10651 -0.11343 0.10989 -0.1169 C 0.1138 -0.12083 0.11745 -0.12546 0.12148 -0.12847 C 0.12982 -0.13472 0.11888 -0.12639 0.12943 -0.13519 C 0.13398 -0.13912 0.1293 -0.13449 0.13502 -0.13866 C 0.13828 -0.14074 0.14154 -0.14306 0.14466 -0.14607 C 0.14596 -0.14699 0.14674 -0.14884 0.14792 -0.15 C 0.15013 -0.15232 0.15273 -0.1537 0.15495 -0.15579 C 0.15599 -0.15718 0.15703 -0.15833 0.15807 -0.15926 C 0.16042 -0.16134 0.16784 -0.16597 0.16875 -0.16667 C 0.17109 -0.16806 0.17344 -0.16921 0.17578 -0.17083 C 0.18255 -0.17546 0.17669 -0.17292 0.18229 -0.1757 C 0.18685 -0.17801 0.19154 -0.1794 0.19609 -0.18056 C 0.2056 -0.18056 0.21536 -0.18056 0.22487 -0.18009 C 0.22604 -0.17986 0.22695 -0.1787 0.22799 -0.17824 C 0.22904 -0.17801 0.22995 -0.17778 0.23086 -0.17755 C 0.23164 -0.17685 0.23242 -0.17662 0.2332 -0.1757 C 0.23359 -0.17546 0.23372 -0.17454 0.23411 -0.17408 C 0.23594 -0.17222 0.23581 -0.17245 0.2375 -0.17245 L 0.2375 -0.17245 " pathEditMode="relative" rAng="0" ptsTypes="AAAAAAAAAAAAAAAAAAAAAAAAAAAAAAAAAAAAAAAAAA">
                                      <p:cBhvr>
                                        <p:cTn id="141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75" y="-9028"/>
                                    </p:animMotion>
                                  </p:childTnLst>
                                </p:cTn>
                              </p:par>
                              <p:par>
                                <p:cTn id="142" presetID="3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4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265115__udoxas__popping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48" presetID="0" presetClass="path" presetSubtype="0" accel="50000" decel="5000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animMotion origin="layout" path="M -0.10104 -0.07523 L -0.10104 -0.075 C -0.09961 -0.07662 -0.09805 -0.07847 -0.09623 -0.07963 C -0.09505 -0.08056 -0.09375 -0.08102 -0.09258 -0.08195 C -0.09193 -0.08241 -0.09141 -0.0838 -0.09076 -0.08426 C -0.08946 -0.08496 -0.08815 -0.08496 -0.08685 -0.08542 C -0.08516 -0.08611 -0.08321 -0.08681 -0.08125 -0.08773 C -0.07995 -0.0882 -0.07878 -0.08912 -0.07774 -0.08982 C -0.07448 -0.09213 -0.07162 -0.0956 -0.06836 -0.09676 C -0.06576 -0.09746 -0.06341 -0.09815 -0.06081 -0.09884 C -0.05352 -0.10162 -0.05469 -0.10232 -0.04531 -0.10463 C -0.02604 -0.10926 -0.04727 -0.1044 -0.01862 -0.10903 C 0.01276 -0.11412 -0.02709 -0.10903 0.0013 -0.1125 L 0.01054 -0.11482 C 0.01458 -0.11551 0.01836 -0.11597 0.02239 -0.1169 C 0.02474 -0.11759 0.02682 -0.11852 0.02916 -0.11921 C 0.04583 -0.12408 0.04206 -0.12315 0.05651 -0.12593 L 0.10573 -0.125 C 0.11458 -0.12431 0.11211 -0.12292 0.11862 -0.12037 C 0.12096 -0.11945 0.12318 -0.11898 0.12552 -0.11806 C 0.12695 -0.1169 0.12851 -0.11621 0.12982 -0.11482 C 0.13034 -0.11412 0.1306 -0.11296 0.13112 -0.1125 C 0.13203 -0.11158 0.13307 -0.11111 0.13411 -0.11019 C 0.13502 -0.10949 0.13581 -0.10857 0.13672 -0.10787 C 0.13802 -0.10671 0.13958 -0.10579 0.14101 -0.10463 C 0.14193 -0.10394 0.14271 -0.10324 0.14349 -0.10232 C 0.14453 -0.10093 0.14531 -0.09884 0.14661 -0.09769 C 0.14778 -0.09676 0.14909 -0.09699 0.15039 -0.09676 C 0.15547 -0.08935 0.15156 -0.09445 0.15599 -0.08982 C 0.1569 -0.08889 0.15794 -0.08727 0.15898 -0.08658 C 0.16054 -0.08542 0.16224 -0.08496 0.16393 -0.08426 C 0.16601 -0.08148 0.16719 -0.07894 0.16953 -0.07755 C 0.17057 -0.07685 0.17174 -0.07662 0.17278 -0.07639 C 0.17409 -0.07408 0.17669 -0.06875 0.17838 -0.06736 C 0.17929 -0.06644 0.18034 -0.06644 0.18138 -0.06621 C 0.18958 -0.05602 0.18099 -0.06597 0.18828 -0.05926 C 0.18919 -0.05834 0.19023 -0.05718 0.19127 -0.05602 C 0.19179 -0.05533 0.19206 -0.05417 0.19258 -0.05371 C 0.19375 -0.05255 0.19505 -0.05232 0.19635 -0.05139 C 0.19726 -0.05 0.19818 -0.04792 0.19948 -0.04699 C 0.20039 -0.04607 0.20169 -0.04676 0.2026 -0.04584 C 0.2039 -0.04398 0.20443 -0.03959 0.20612 -0.03912 C 0.21041 -0.0375 0.20833 -0.03866 0.21237 -0.03565 C 0.21328 -0.03403 0.21393 -0.03241 0.21497 -0.03102 C 0.21679 -0.02871 0.21745 -0.02917 0.21927 -0.02778 C 0.22018 -0.02709 0.22096 -0.02639 0.22174 -0.02546 C 0.22239 -0.02477 0.22304 -0.02384 0.2237 -0.02315 C 0.22448 -0.02246 0.2263 -0.02084 0.2263 -0.0206 L 0.2263 -0.02084 " pathEditMode="relative" rAng="0" ptsTypes="AAAAAAAAAAAAAAAAAAAAAAAAAAAAAAAAAAAAAAAAAAAAAAAAA">
                                      <p:cBhvr>
                                        <p:cTn id="149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67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55" grpId="1"/>
      <p:bldP spid="6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53087.jpg (898×701)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9619" y="1879413"/>
            <a:ext cx="557418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Freeform 27"/>
          <p:cNvSpPr/>
          <p:nvPr/>
        </p:nvSpPr>
        <p:spPr>
          <a:xfrm>
            <a:off x="5147534" y="1575995"/>
            <a:ext cx="6777318" cy="4927003"/>
          </a:xfrm>
          <a:custGeom>
            <a:avLst/>
            <a:gdLst>
              <a:gd name="connsiteX0" fmla="*/ 672353 w 6777318"/>
              <a:gd name="connsiteY0" fmla="*/ 392102 h 4927003"/>
              <a:gd name="connsiteX1" fmla="*/ 672353 w 6777318"/>
              <a:gd name="connsiteY1" fmla="*/ 4566069 h 4927003"/>
              <a:gd name="connsiteX2" fmla="*/ 1645920 w 6777318"/>
              <a:gd name="connsiteY2" fmla="*/ 4566069 h 4927003"/>
              <a:gd name="connsiteX3" fmla="*/ 1645920 w 6777318"/>
              <a:gd name="connsiteY3" fmla="*/ 392102 h 4927003"/>
              <a:gd name="connsiteX4" fmla="*/ 5195943 w 6777318"/>
              <a:gd name="connsiteY4" fmla="*/ 392102 h 4927003"/>
              <a:gd name="connsiteX5" fmla="*/ 5195943 w 6777318"/>
              <a:gd name="connsiteY5" fmla="*/ 4566069 h 4927003"/>
              <a:gd name="connsiteX6" fmla="*/ 6169510 w 6777318"/>
              <a:gd name="connsiteY6" fmla="*/ 4566069 h 4927003"/>
              <a:gd name="connsiteX7" fmla="*/ 6169510 w 6777318"/>
              <a:gd name="connsiteY7" fmla="*/ 392102 h 4927003"/>
              <a:gd name="connsiteX8" fmla="*/ 4065044 w 6777318"/>
              <a:gd name="connsiteY8" fmla="*/ 392102 h 4927003"/>
              <a:gd name="connsiteX9" fmla="*/ 4065044 w 6777318"/>
              <a:gd name="connsiteY9" fmla="*/ 4566069 h 4927003"/>
              <a:gd name="connsiteX10" fmla="*/ 5038611 w 6777318"/>
              <a:gd name="connsiteY10" fmla="*/ 4566069 h 4927003"/>
              <a:gd name="connsiteX11" fmla="*/ 5038611 w 6777318"/>
              <a:gd name="connsiteY11" fmla="*/ 392102 h 4927003"/>
              <a:gd name="connsiteX12" fmla="*/ 2934147 w 6777318"/>
              <a:gd name="connsiteY12" fmla="*/ 392102 h 4927003"/>
              <a:gd name="connsiteX13" fmla="*/ 2934147 w 6777318"/>
              <a:gd name="connsiteY13" fmla="*/ 4566069 h 4927003"/>
              <a:gd name="connsiteX14" fmla="*/ 3907714 w 6777318"/>
              <a:gd name="connsiteY14" fmla="*/ 4566069 h 4927003"/>
              <a:gd name="connsiteX15" fmla="*/ 3907714 w 6777318"/>
              <a:gd name="connsiteY15" fmla="*/ 392102 h 4927003"/>
              <a:gd name="connsiteX16" fmla="*/ 1803250 w 6777318"/>
              <a:gd name="connsiteY16" fmla="*/ 392102 h 4927003"/>
              <a:gd name="connsiteX17" fmla="*/ 1803250 w 6777318"/>
              <a:gd name="connsiteY17" fmla="*/ 4566069 h 4927003"/>
              <a:gd name="connsiteX18" fmla="*/ 2776817 w 6777318"/>
              <a:gd name="connsiteY18" fmla="*/ 4566069 h 4927003"/>
              <a:gd name="connsiteX19" fmla="*/ 2776817 w 6777318"/>
              <a:gd name="connsiteY19" fmla="*/ 392102 h 4927003"/>
              <a:gd name="connsiteX20" fmla="*/ 0 w 6777318"/>
              <a:gd name="connsiteY20" fmla="*/ 0 h 4927003"/>
              <a:gd name="connsiteX21" fmla="*/ 6777318 w 6777318"/>
              <a:gd name="connsiteY21" fmla="*/ 0 h 4927003"/>
              <a:gd name="connsiteX22" fmla="*/ 6777318 w 6777318"/>
              <a:gd name="connsiteY22" fmla="*/ 4927003 h 4927003"/>
              <a:gd name="connsiteX23" fmla="*/ 0 w 6777318"/>
              <a:gd name="connsiteY23" fmla="*/ 4927003 h 4927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6777318" h="4927003">
                <a:moveTo>
                  <a:pt x="672353" y="392102"/>
                </a:moveTo>
                <a:lnTo>
                  <a:pt x="672353" y="4566069"/>
                </a:lnTo>
                <a:lnTo>
                  <a:pt x="1645920" y="4566069"/>
                </a:lnTo>
                <a:lnTo>
                  <a:pt x="1645920" y="392102"/>
                </a:lnTo>
                <a:close/>
                <a:moveTo>
                  <a:pt x="5195943" y="392102"/>
                </a:moveTo>
                <a:lnTo>
                  <a:pt x="5195943" y="4566069"/>
                </a:lnTo>
                <a:lnTo>
                  <a:pt x="6169510" y="4566069"/>
                </a:lnTo>
                <a:lnTo>
                  <a:pt x="6169510" y="392102"/>
                </a:lnTo>
                <a:close/>
                <a:moveTo>
                  <a:pt x="4065044" y="392102"/>
                </a:moveTo>
                <a:lnTo>
                  <a:pt x="4065044" y="4566069"/>
                </a:lnTo>
                <a:lnTo>
                  <a:pt x="5038611" y="4566069"/>
                </a:lnTo>
                <a:lnTo>
                  <a:pt x="5038611" y="392102"/>
                </a:lnTo>
                <a:close/>
                <a:moveTo>
                  <a:pt x="2934147" y="392102"/>
                </a:moveTo>
                <a:lnTo>
                  <a:pt x="2934147" y="4566069"/>
                </a:lnTo>
                <a:lnTo>
                  <a:pt x="3907714" y="4566069"/>
                </a:lnTo>
                <a:lnTo>
                  <a:pt x="3907714" y="392102"/>
                </a:lnTo>
                <a:close/>
                <a:moveTo>
                  <a:pt x="1803250" y="392102"/>
                </a:moveTo>
                <a:lnTo>
                  <a:pt x="1803250" y="4566069"/>
                </a:lnTo>
                <a:lnTo>
                  <a:pt x="2776817" y="4566069"/>
                </a:lnTo>
                <a:lnTo>
                  <a:pt x="2776817" y="392102"/>
                </a:lnTo>
                <a:close/>
                <a:moveTo>
                  <a:pt x="0" y="0"/>
                </a:moveTo>
                <a:lnTo>
                  <a:pt x="6777318" y="0"/>
                </a:lnTo>
                <a:lnTo>
                  <a:pt x="6777318" y="4927003"/>
                </a:lnTo>
                <a:lnTo>
                  <a:pt x="0" y="4927003"/>
                </a:lnTo>
                <a:close/>
              </a:path>
            </a:pathLst>
          </a:cu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96914" y="365125"/>
            <a:ext cx="6456886" cy="132556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5818542" y="1969890"/>
            <a:ext cx="973567" cy="41739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One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6949439" y="1969890"/>
            <a:ext cx="973567" cy="41739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Two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8080336" y="1969890"/>
            <a:ext cx="973567" cy="41739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Three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9211233" y="1969890"/>
            <a:ext cx="973567" cy="41739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Four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10342132" y="1969890"/>
            <a:ext cx="973567" cy="41739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Five</a:t>
            </a:r>
            <a:endParaRPr lang="en-US" dirty="0"/>
          </a:p>
        </p:txBody>
      </p:sp>
      <p:sp>
        <p:nvSpPr>
          <p:cNvPr id="30" name="Content Placeholder 2"/>
          <p:cNvSpPr txBox="1">
            <a:spLocks/>
          </p:cNvSpPr>
          <p:nvPr/>
        </p:nvSpPr>
        <p:spPr>
          <a:xfrm>
            <a:off x="598169" y="365124"/>
            <a:ext cx="4470699" cy="5907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Reveal an image</a:t>
            </a:r>
          </a:p>
          <a:p>
            <a:pPr marL="0" indent="0">
              <a:buNone/>
            </a:pPr>
            <a:r>
              <a:rPr lang="en-US" b="1" u="sng" dirty="0" smtClean="0"/>
              <a:t>How its done</a:t>
            </a:r>
          </a:p>
          <a:p>
            <a:r>
              <a:rPr lang="en-US" dirty="0" smtClean="0"/>
              <a:t>Place image.</a:t>
            </a:r>
          </a:p>
          <a:p>
            <a:r>
              <a:rPr lang="en-US" dirty="0" smtClean="0"/>
              <a:t>Create</a:t>
            </a:r>
            <a:r>
              <a:rPr lang="en-US" dirty="0" smtClean="0"/>
              <a:t> curtain with openings using drawing tools. Multi-select and merge shapes as “combined”. </a:t>
            </a:r>
          </a:p>
          <a:p>
            <a:r>
              <a:rPr lang="en-US" dirty="0" smtClean="0"/>
              <a:t>Create shapes to cover openings.</a:t>
            </a:r>
            <a:endParaRPr lang="en-US" dirty="0" smtClean="0"/>
          </a:p>
          <a:p>
            <a:r>
              <a:rPr lang="en-US" dirty="0" smtClean="0"/>
              <a:t>Set animation on each </a:t>
            </a:r>
            <a:r>
              <a:rPr lang="en-US" dirty="0" smtClean="0"/>
              <a:t>shape to reveal curtain.</a:t>
            </a:r>
            <a:endParaRPr lang="en-US" dirty="0" smtClean="0"/>
          </a:p>
          <a:p>
            <a:r>
              <a:rPr lang="en-US" dirty="0" smtClean="0"/>
              <a:t>Make frame disappear</a:t>
            </a:r>
          </a:p>
        </p:txBody>
      </p:sp>
    </p:spTree>
    <p:extLst>
      <p:ext uri="{BB962C8B-B14F-4D97-AF65-F5344CB8AC3E}">
        <p14:creationId xmlns:p14="http://schemas.microsoft.com/office/powerpoint/2010/main" val="2922601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https://aos.iacpublishinglabs.com/question/aq/1400px-788px/clouds-that-look-like-cotton-balls_62557eb9-9d3c-43d8-9e88-8b5662829adf.jpg?domain=cx.aos.ask.co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67"/>
          <a:stretch/>
        </p:blipFill>
        <p:spPr bwMode="auto">
          <a:xfrm>
            <a:off x="5565289" y="1777874"/>
            <a:ext cx="7429052" cy="4446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5288" y="365125"/>
            <a:ext cx="5788511" cy="132556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4345" y="2086353"/>
            <a:ext cx="4388076" cy="4127712"/>
          </a:xfrm>
          <a:prstGeom prst="rect">
            <a:avLst/>
          </a:prstGeom>
        </p:spPr>
      </p:pic>
      <p:sp>
        <p:nvSpPr>
          <p:cNvPr id="13" name="Freeform 12"/>
          <p:cNvSpPr/>
          <p:nvPr/>
        </p:nvSpPr>
        <p:spPr>
          <a:xfrm>
            <a:off x="720761" y="1632646"/>
            <a:ext cx="11471238" cy="4854215"/>
          </a:xfrm>
          <a:custGeom>
            <a:avLst/>
            <a:gdLst>
              <a:gd name="connsiteX0" fmla="*/ 4862457 w 11471238"/>
              <a:gd name="connsiteY0" fmla="*/ 298352 h 4854215"/>
              <a:gd name="connsiteX1" fmla="*/ 4862457 w 11471238"/>
              <a:gd name="connsiteY1" fmla="*/ 4565833 h 4854215"/>
              <a:gd name="connsiteX2" fmla="*/ 10499464 w 11471238"/>
              <a:gd name="connsiteY2" fmla="*/ 4565833 h 4854215"/>
              <a:gd name="connsiteX3" fmla="*/ 10499464 w 11471238"/>
              <a:gd name="connsiteY3" fmla="*/ 298352 h 4854215"/>
              <a:gd name="connsiteX4" fmla="*/ 0 w 11471238"/>
              <a:gd name="connsiteY4" fmla="*/ 0 h 4854215"/>
              <a:gd name="connsiteX5" fmla="*/ 11471238 w 11471238"/>
              <a:gd name="connsiteY5" fmla="*/ 0 h 4854215"/>
              <a:gd name="connsiteX6" fmla="*/ 11471238 w 11471238"/>
              <a:gd name="connsiteY6" fmla="*/ 4854215 h 4854215"/>
              <a:gd name="connsiteX7" fmla="*/ 0 w 11471238"/>
              <a:gd name="connsiteY7" fmla="*/ 4854215 h 4854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71238" h="4854215">
                <a:moveTo>
                  <a:pt x="4862457" y="298352"/>
                </a:moveTo>
                <a:lnTo>
                  <a:pt x="4862457" y="4565833"/>
                </a:lnTo>
                <a:lnTo>
                  <a:pt x="10499464" y="4565833"/>
                </a:lnTo>
                <a:lnTo>
                  <a:pt x="10499464" y="298352"/>
                </a:lnTo>
                <a:close/>
                <a:moveTo>
                  <a:pt x="0" y="0"/>
                </a:moveTo>
                <a:lnTo>
                  <a:pt x="11471238" y="0"/>
                </a:lnTo>
                <a:lnTo>
                  <a:pt x="11471238" y="4854215"/>
                </a:lnTo>
                <a:lnTo>
                  <a:pt x="0" y="485421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65125"/>
            <a:ext cx="3889786" cy="587029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Scrolling </a:t>
            </a:r>
            <a:r>
              <a:rPr lang="en-US" dirty="0" smtClean="0"/>
              <a:t>background</a:t>
            </a:r>
          </a:p>
          <a:p>
            <a:pPr marL="0" indent="0">
              <a:buNone/>
            </a:pPr>
            <a:r>
              <a:rPr lang="en-US" b="1" u="sng" dirty="0" smtClean="0"/>
              <a:t>How its done</a:t>
            </a:r>
          </a:p>
          <a:p>
            <a:r>
              <a:rPr lang="en-US" dirty="0" smtClean="0"/>
              <a:t>Place a wide image as background. </a:t>
            </a:r>
          </a:p>
          <a:p>
            <a:r>
              <a:rPr lang="en-US" dirty="0" smtClean="0"/>
              <a:t>Cover image with a wide rectangle the width of the slide. Create an opening in the  rectangle by adding another shape, then with multi-select </a:t>
            </a:r>
            <a:r>
              <a:rPr lang="en-US" dirty="0"/>
              <a:t>and merge shapes as “combined”.</a:t>
            </a:r>
            <a:r>
              <a:rPr lang="en-US" dirty="0" smtClean="0"/>
              <a:t> </a:t>
            </a:r>
          </a:p>
          <a:p>
            <a:r>
              <a:rPr lang="en-US" dirty="0" smtClean="0"/>
              <a:t>Set animation of the wide image to a straight motion path. Adjust end points to scroll full image.</a:t>
            </a:r>
          </a:p>
          <a:p>
            <a:r>
              <a:rPr lang="en-US" dirty="0" smtClean="0"/>
              <a:t>Place image of main subject in opening.</a:t>
            </a:r>
            <a:endParaRPr lang="en-US" dirty="0"/>
          </a:p>
          <a:p>
            <a:pPr marL="0" indent="0">
              <a:buNone/>
            </a:pPr>
            <a:endParaRPr lang="en-US" b="1" u="sng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642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3.33333E-6 L -0.13906 -0.00139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53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4526" y="365125"/>
            <a:ext cx="6879274" cy="1325563"/>
          </a:xfrm>
        </p:spPr>
        <p:txBody>
          <a:bodyPr/>
          <a:lstStyle/>
          <a:p>
            <a:r>
              <a:rPr lang="en-US" dirty="0" smtClean="0"/>
              <a:t>Handwriting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99180"/>
            <a:ext cx="3390320" cy="577778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Handwriting</a:t>
            </a:r>
          </a:p>
          <a:p>
            <a:pPr marL="0" indent="0">
              <a:buNone/>
            </a:pPr>
            <a:r>
              <a:rPr lang="en-US" b="1" u="sng" dirty="0" smtClean="0"/>
              <a:t>How its done</a:t>
            </a:r>
          </a:p>
          <a:p>
            <a:r>
              <a:rPr lang="en-US" dirty="0" smtClean="0"/>
              <a:t>Use the font “Segoe Print”</a:t>
            </a:r>
          </a:p>
          <a:p>
            <a:r>
              <a:rPr lang="en-US" dirty="0" smtClean="0"/>
              <a:t>Place pen image with pen at starting point. </a:t>
            </a:r>
          </a:p>
          <a:p>
            <a:r>
              <a:rPr lang="en-US" dirty="0" smtClean="0"/>
              <a:t>Set animation as a custom motion path and trace the letters with mouse.</a:t>
            </a:r>
          </a:p>
          <a:p>
            <a:r>
              <a:rPr lang="en-US" dirty="0" smtClean="0"/>
              <a:t>Set timing duration to maximum (5 seconds). </a:t>
            </a:r>
          </a:p>
          <a:p>
            <a:r>
              <a:rPr lang="en-US" dirty="0" smtClean="0"/>
              <a:t>Set timing between letters to get pen and text appearance to look right.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42035" y="1916991"/>
            <a:ext cx="69117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Segoe Print" panose="02000600000000000000" pitchFamily="2" charset="0"/>
              </a:rPr>
              <a:t>This is handwritten text.</a:t>
            </a:r>
            <a:endParaRPr lang="en-US" sz="3200" dirty="0">
              <a:latin typeface="Segoe Print" panose="02000600000000000000" pitchFamily="2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6114" y="844331"/>
            <a:ext cx="3479979" cy="3314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579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4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6.2963E-6 L 1.25E-6 6.2963E-6 C 0.00911 -0.00045 0.00989 0.00093 0.01549 -0.00138 C 0.01601 -0.00161 0.01653 -0.00184 0.01705 -0.00207 C 0.01784 -0.00254 0.01849 -0.00323 0.0194 -0.00346 C 0.0237 -0.00416 0.02448 -0.00231 0.02317 -0.00485 L 0.00989 6.2963E-6 C 0.01015 0.00279 0.0108 0.00533 0.01094 0.00811 C 0.01146 0.01806 0.0108 0.01505 0.00989 0.02177 C 0.00937 0.02524 0.00976 0.02362 0.00872 0.0264 C 0.00859 0.02732 0.00846 0.02825 0.00833 0.02918 C 0.00807 0.02987 0.00781 0.03033 0.00755 0.03126 C 0.00742 0.03172 0.00729 0.03242 0.00716 0.03311 C 0.00755 0.03334 0.00794 0.0338 0.00833 0.0338 C 0.00963 0.03357 0.01094 0.03311 0.01211 0.03242 C 0.0125 0.03218 0.01289 0.03172 0.01328 0.03126 C 0.01432 0.02941 0.01549 0.02779 0.01627 0.0257 C 0.01705 0.02362 0.0181 0.022 0.01862 0.01968 L 0.01979 0.01343 C 0.01979 0.01343 0.02044 0.0095 0.02044 0.0095 C 0.02083 0.0058 0.02083 0.00487 0.02161 0.0014 C 0.02213 -0.00069 0.02291 -0.00393 0.02357 -0.00601 C 0.02383 -0.0067 0.02409 -0.0074 0.02435 -0.00809 C 0.02617 -0.0155 0.02409 -0.00971 0.02578 -0.01411 C 0.02669 -0.01411 0.0276 -0.01411 0.02851 -0.01365 C 0.02877 -0.01342 0.02916 -0.01272 0.02929 -0.01226 C 0.02969 0.00394 0.02955 -0.00508 0.02812 0.00209 C 0.02773 0.00394 0.0276 0.00718 0.02695 0.0088 L 0.02578 0.01158 L 0.02474 0.0176 C 0.02461 0.0183 0.02435 0.01899 0.02435 0.01968 C 0.02422 0.02061 0.02409 0.02154 0.02396 0.02223 C 0.0237 0.02362 0.02344 0.02501 0.02317 0.0264 C 0.02304 0.02709 0.02252 0.02894 0.02278 0.02848 C 0.0237 0.02617 0.02435 0.02501 0.025 0.02223 C 0.02526 0.02177 0.02526 0.02084 0.02539 0.02038 C 0.02604 0.01876 0.02669 0.0176 0.02734 0.01621 C 0.0276 0.01575 0.02786 0.01552 0.02812 0.01482 C 0.02838 0.01413 0.02851 0.01297 0.0289 0.01228 C 0.03034 0.0088 0.03073 0.00857 0.03229 0.00672 C 0.03346 0.00695 0.03463 0.00672 0.03567 0.00742 C 0.03607 0.00765 0.03594 0.0088 0.03607 0.0095 C 0.03646 0.01043 0.03685 0.01135 0.03724 0.01228 L 0.03841 0.02038 C 0.03854 0.0213 0.03867 0.022 0.0388 0.02293 L 0.03919 0.02848 C 0.03958 0.02755 0.03997 0.02663 0.04023 0.0257 C 0.04062 0.02478 0.04075 0.02385 0.04101 0.02293 C 0.04192 0.02061 0.04245 0.01992 0.04336 0.0183 C 0.04427 0.01343 0.04297 0.01899 0.04492 0.01482 C 0.04583 0.01274 0.04544 0.01228 0.04596 0.01019 C 0.04622 0.0095 0.04661 0.0088 0.04674 0.00811 C 0.047 0.00742 0.04687 0.00672 0.04713 0.00603 C 0.04739 0.00556 0.04791 0.0051 0.0483 0.00464 C 0.04961 0.00973 0.04922 0.00695 0.0487 0.01552 C 0.0487 0.01598 0.04804 0.01968 0.04791 0.02038 C 0.04765 0.02084 0.04739 0.02107 0.04713 0.02177 C 0.04648 0.02316 0.04609 0.02455 0.04557 0.0264 C 0.04544 0.02732 0.04544 0.02825 0.04518 0.02918 C 0.04518 0.02987 0.04479 0.03195 0.04492 0.03126 C 0.04596 0.01598 0.0444 0.03496 0.04596 0.02107 C 0.04635 0.01806 0.04648 0.01505 0.04674 0.01228 C 0.047 0.01043 0.04726 0.00857 0.04752 0.00672 C 0.04765 0.0058 0.04765 0.00487 0.04791 0.00394 L 0.0487 0.00209 C 0.04883 0.00047 0.04896 -0.00231 0.04948 -0.00416 C 0.05091 -0.00925 0.04961 -0.003 0.05052 -0.00809 C 0.05208 -0.00277 0.05078 -0.00832 0.05169 0.0007 C 0.05195 0.00348 0.05247 0.00603 0.05286 0.0088 C 0.05299 0.0095 0.05312 0.01019 0.05325 0.01089 C 0.05325 0.01089 0.05377 0.01691 0.05403 0.0176 C 0.05429 0.0183 0.05482 0.01853 0.05508 0.01899 C 0.05586 0.01853 0.05781 0.01737 0.0582 0.01691 C 0.05859 0.01644 0.05872 0.01552 0.05898 0.01482 C 0.06107 0.00996 0.05807 0.01783 0.06041 0.01158 C 0.06067 0.01019 0.06067 0.00834 0.06198 0.0088 C 0.06237 0.00904 0.0625 0.00973 0.06276 0.01019 C 0.06263 0.01089 0.06276 0.01205 0.06237 0.01228 C 0.06107 0.01251 0.05859 0.01089 0.05859 0.01089 C 0.05768 0.01112 0.05612 0.01135 0.05508 0.01228 C 0.05469 0.01251 0.05442 0.0132 0.05403 0.01343 C 0.05364 0.01621 0.05299 0.01968 0.05403 0.02223 C 0.0556 0.02663 0.05677 0.0257 0.05859 0.02709 C 0.05911 0.02755 0.0595 0.02802 0.06002 0.02848 C 0.06067 0.02871 0.06133 0.02894 0.06198 0.02918 C 0.06224 0.03033 0.06289 0.03265 0.06198 0.0338 C 0.06146 0.0345 0.06067 0.03427 0.06002 0.0345 C 0.05898 0.03496 0.05872 0.03566 0.05742 0.03589 C 0.0556 0.03635 0.0539 0.03635 0.05208 0.03658 C 0.0569 0.03867 0.05377 0.03751 0.06393 0.03658 C 0.06588 0.03635 0.06732 0.03589 0.06927 0.03519 C 0.06979 0.03496 0.07018 0.03473 0.0707 0.0345 C 0.07109 0.0338 0.07161 0.03334 0.07187 0.03242 C 0.07213 0.03195 0.072 0.03103 0.07226 0.03056 C 0.07265 0.02987 0.0733 0.02964 0.07383 0.02918 C 0.07435 0.02779 0.07604 0.02339 0.07682 0.02293 L 0.07916 0.02177 C 0.07982 0.02038 0.08112 0.01783 0.08216 0.01691 C 0.08385 0.01552 0.08333 0.01691 0.08489 0.01552 C 0.08528 0.01529 0.08554 0.01459 0.08594 0.01413 C 0.08476 0.02524 0.08672 0.00672 0.08515 0.03519 C 0.08515 0.03658 0.0845 0.03936 0.0845 0.03936 C 0.08294 0.03519 0.08333 0.03705 0.08333 0.02848 C 0.08333 0.022 0.08346 0.01529 0.08372 0.0088 C 0.08372 0.00811 0.08385 0.00742 0.08411 0.00672 C 0.08424 0.00603 0.08463 0.00533 0.08489 0.00464 C 0.08515 0.00279 0.08541 0.00024 0.08633 -0.00138 C 0.08672 -0.00184 0.08711 -0.00231 0.0875 -0.00277 C 0.08776 -0.00416 0.08789 -0.00809 0.08828 -0.0067 C 0.0888 -0.00508 0.08945 -0.00323 0.08984 -0.00138 C 0.08997 -0.00069 0.0901 6.2963E-6 0.0901 0.0007 C 0.09036 0.00163 0.09023 0.00255 0.09049 0.00348 C 0.0914 0.00603 0.09258 0.00834 0.09362 0.01089 C 0.09388 0.01158 0.09401 0.01251 0.0944 0.01297 C 0.09492 0.01343 0.09557 0.0132 0.09622 0.01343 C 0.09726 0.0132 0.0983 0.01343 0.09935 0.01297 C 0.09961 0.01274 0.1 0.01205 0.1 0.01158 C 0.10013 0.01043 0.09987 0.00927 0.09974 0.00811 C 0.09765 0.00834 0.09557 0.00811 0.09362 0.0088 C 0.0931 0.00904 0.09284 0.01019 0.09245 0.01089 C 0.09205 0.01158 0.09062 0.01297 0.0901 0.01413 C 0.08932 0.01644 0.08906 0.01899 0.08867 0.02177 C 0.0888 0.02339 0.08841 0.02547 0.08906 0.02709 C 0.08932 0.02802 0.09023 0.02755 0.09088 0.02779 C 0.10065 0.03033 0.08945 0.02709 0.09661 0.02918 C 0.097 0.02941 0.09765 0.02918 0.09778 0.02987 C 0.09791 0.03126 0.09778 0.03496 0.09661 0.03589 C 0.09583 0.03658 0.09153 0.03728 0.09127 0.03728 C 0.09075 0.03751 0.09023 0.03774 0.08984 0.03797 C 0.08945 0.0382 0.08841 0.0382 0.08867 0.03867 C 0.08919 0.03959 0.09088 0.04005 0.09088 0.04005 C 0.09362 0.03982 0.09635 0.04005 0.09896 0.03936 C 0.09935 0.03913 0.09896 0.03774 0.09935 0.03728 C 0.09961 0.03681 0.1 0.03658 0.10039 0.03658 C 0.10169 0.03612 0.10299 0.03612 0.10429 0.03589 C 0.10469 0.03519 0.10495 0.0345 0.10534 0.0338 C 0.10612 0.03288 0.10703 0.03218 0.10768 0.03126 C 0.10833 0.0301 0.10963 0.02478 0.11002 0.02362 C 0.11028 0.02269 0.1108 0.022 0.11107 0.02107 C 0.11159 0.01968 0.11185 0.0183 0.11224 0.01691 C 0.11289 0.01482 0.11354 0.01297 0.11419 0.01089 C 0.11445 0.00695 0.11458 0.00464 0.11523 0.0007 C 0.11536 6.2963E-6 0.11549 -0.00069 0.11562 -0.00138 C 0.11588 -0.00184 0.11614 -0.00231 0.1164 -0.00277 C 0.11745 -0.00416 0.11745 -0.00393 0.11875 -0.00485 C 0.12278 -0.01203 0.12018 -0.00786 0.11914 0.01899 C 0.11901 0.02038 0.11875 0.02177 0.11836 0.02293 L 0.11758 0.02501 C 0.11745 0.0257 0.1164 0.03334 0.1164 0.03242 C 0.1164 0.0257 0.11705 0.02686 0.11836 0.02223 C 0.11914 0.01945 0.1181 0.02084 0.11992 0.0183 C 0.12057 0.01737 0.12148 0.01668 0.12213 0.01552 C 0.12552 0.01019 0.12174 0.01343 0.12552 0.01089 C 0.12578 0.01043 0.12591 0.0095 0.1263 0.0095 C 0.12864 0.00904 0.12942 0.00904 0.13047 0.01158 C 0.13086 0.01205 0.13099 0.01297 0.13125 0.01343 C 0.13177 0.0176 0.13203 0.0183 0.13125 0.02293 C 0.13112 0.02455 0.13047 0.0257 0.13008 0.02709 C 0.13008 0.02848 0.12955 0.02987 0.12982 0.03126 C 0.12982 0.03172 0.1306 0.03218 0.13086 0.03172 C 0.13151 0.03126 0.13164 0.02987 0.13203 0.02918 C 0.13698 0.02038 0.13164 0.03218 0.13659 0.02038 C 0.13672 0.01968 0.13672 0.01876 0.13698 0.0183 C 0.13737 0.01737 0.13802 0.01691 0.13854 0.01621 C 0.13997 0.01459 0.14075 0.0139 0.14232 0.01297 C 0.14284 0.01251 0.14336 0.01251 0.14388 0.01228 C 0.14427 0.01205 0.14466 0.01181 0.14505 0.01158 C 0.14583 0.01066 0.14726 0.0088 0.14726 0.0088 C 0.14791 0.01853 0.14791 0.01575 0.14726 0.01228 C 0.147 0.01089 0.14726 0.0088 0.14648 0.00811 L 0.14388 0.00533 C 0.14101 0.00603 0.14101 0.00533 0.13893 0.0095 C 0.13867 0.00996 0.13867 0.01089 0.13854 0.01158 C 0.13841 0.0132 0.13815 0.01505 0.13815 0.01691 C 0.13815 0.01876 0.13815 0.02061 0.13854 0.02223 C 0.13867 0.02316 0.13919 0.02385 0.13971 0.02431 C 0.14101 0.02617 0.14179 0.02593 0.14349 0.0264 C 0.14466 0.02617 0.14583 0.02617 0.14687 0.0257 C 0.14804 0.02524 0.14817 0.02408 0.14844 0.02223 C 0.14857 0.02154 0.1487 0.02061 0.14883 0.01968 C 0.14909 0.0213 0.14935 0.02269 0.14961 0.02431 C 0.15039 0.02987 0.15 0.03126 0.15143 0.0345 C 0.15169 0.03496 0.15195 0.03543 0.15221 0.03589 C 0.15338 0.02941 0.15221 0.03681 0.15338 0.02107 C 0.15338 0.02038 0.15351 0.01945 0.15377 0.01899 C 0.15455 0.01691 0.1556 0.01529 0.15638 0.01343 C 0.15729 0.01158 0.1569 0.01158 0.15794 0.01019 C 0.16028 0.00672 0.15794 0.01066 0.15989 0.00742 C 0.16015 0.00765 0.16067 0.00765 0.16094 0.00811 C 0.16159 0.00927 0.16185 0.01205 0.16211 0.01343 C 0.16172 0.01621 0.16146 0.01899 0.16094 0.02177 C 0.1608 0.02293 0.16041 0.02385 0.16015 0.02501 C 0.16002 0.02593 0.16002 0.02686 0.15989 0.02779 C 0.15976 0.02848 0.15924 0.03033 0.1595 0.02987 C 0.16263 0.01853 0.15729 0.03543 0.16133 0.02223 C 0.16172 0.02107 0.16198 0.01992 0.1625 0.01899 C 0.16289 0.0183 0.16354 0.01806 0.16406 0.0176 C 0.16484 0.01621 0.16523 0.01413 0.16627 0.01343 L 0.16862 0.01228 C 0.16914 0.01251 0.16966 0.01228 0.17005 0.01297 C 0.17161 0.01459 0.17187 0.01621 0.17239 0.01899 C 0.17291 0.02177 0.17291 0.02408 0.17317 0.02709 C 0.1733 0.02848 0.17344 0.02987 0.17357 0.03126 C 0.1737 0.03218 0.17357 0.03357 0.17396 0.0345 C 0.17409 0.03519 0.17474 0.03496 0.17513 0.03519 C 0.17539 0.03519 0.17799 0.03427 0.17851 0.0338 C 0.17916 0.03334 0.17982 0.03242 0.18034 0.03172 C 0.18216 0.02408 0.18125 0.0264 0.18385 0.02038 C 0.18424 0.01922 0.18476 0.01783 0.18528 0.01691 C 0.18698 0.01459 0.1888 0.01459 0.19062 0.01343 C 0.19127 0.0132 0.19192 0.01274 0.19258 0.01228 C 0.1931 0.0132 0.19544 0.01644 0.19297 0.0183 C 0.19219 0.01876 0.19192 0.01598 0.1914 0.01482 C 0.18945 0.01089 0.19023 0.01181 0.18802 0.01089 C 0.18633 0.01205 0.18437 0.01205 0.18307 0.01413 C 0.18138 0.01691 0.18086 0.02408 0.18268 0.02709 C 0.18359 0.02848 0.18502 0.02802 0.18607 0.02848 C 0.18971 0.02802 0.19049 0.02941 0.19258 0.0257 C 0.19297 0.02501 0.19336 0.02385 0.19375 0.02293 C 0.19388 0.01992 0.19388 0.01668 0.19414 0.01343 C 0.19427 0.00927 0.19414 0.00487 0.19492 0.0007 C 0.19505 6.2963E-6 0.19505 -0.00069 0.19518 -0.00138 C 0.19544 -0.00207 0.1957 -0.00277 0.19596 -0.00346 C 0.19609 -0.00462 0.19583 -0.00624 0.19635 -0.0067 C 0.19687 -0.00717 0.19674 -0.00508 0.19674 -0.00416 C 0.19661 0.00117 0.19622 0.00626 0.19596 0.01158 C 0.19583 0.01367 0.19557 0.0183 0.19557 0.0183 C 0.19609 0.02223 0.19635 0.02663 0.19713 0.03056 C 0.19726 0.03126 0.19778 0.03172 0.1983 0.03172 C 0.19987 0.03195 0.2013 0.03126 0.20286 0.03126 C 0.20351 0.0308 0.20429 0.03056 0.20482 0.02987 C 0.20508 0.02941 0.20508 0.02848 0.20508 0.02779 C 0.20547 0.02617 0.20573 0.02455 0.20586 0.02293 C 0.20625 0.02107 0.20625 0.01899 0.20664 0.01691 C 0.2069 0.01552 0.20638 0.01968 0.20625 0.02107 C 0.20664 0.02316 0.2069 0.0257 0.20742 0.02779 C 0.20781 0.02918 0.20833 0.0301 0.20898 0.03126 C 0.21107 0.03496 0.21133 0.03496 0.21315 0.03728 C 0.21341 0.03566 0.2138 0.03404 0.21393 0.03242 C 0.21536 0.00626 0.21341 0.02408 0.21471 0.01343 C 0.21497 0.01436 0.21523 0.01529 0.21536 0.01621 C 0.21562 0.01737 0.21549 0.01853 0.21575 0.01968 C 0.21627 0.02107 0.21719 0.02223 0.21771 0.02362 C 0.21849 0.02593 0.21888 0.02825 0.21966 0.03056 L 0.2207 0.0338 C 0.22135 0.03311 0.22278 0.03172 0.22304 0.03056 C 0.2233 0.02918 0.22317 0.02779 0.22344 0.0264 C 0.2237 0.02501 0.22422 0.02385 0.22461 0.02223 C 0.22474 0.02177 0.225 0.0183 0.22526 0.0176 C 0.22669 0.0139 0.22682 0.01413 0.22838 0.01228 C 0.22864 0.01135 0.2289 0.01043 0.22916 0.0095 C 0.22929 0.00857 0.22916 0.00742 0.22955 0.00672 C 0.22982 0.00626 0.23021 0.00626 0.2306 0.00603 C 0.23151 0.00672 0.23242 0.00742 0.23333 0.00811 C 0.23372 0.00857 0.23398 0.00927 0.2345 0.0095 C 0.2362 0.00996 0.23802 0.00996 0.23984 0.01019 C 0.24023 0.01043 0.24088 0.01019 0.24127 0.01089 C 0.24166 0.01135 0.24166 0.01205 0.24166 0.01297 C 0.24166 0.01621 0.24153 0.01968 0.24127 0.02293 C 0.24127 0.02385 0.2401 0.02964 0.23984 0.03056 C 0.23945 0.03149 0.23919 0.03242 0.23867 0.03311 C 0.23828 0.03357 0.23789 0.03357 0.2375 0.0338 C 0.23737 0.03288 0.23711 0.03218 0.23711 0.03126 C 0.23711 0.02802 0.23724 0.02478 0.2375 0.02177 C 0.23763 0.01992 0.23867 0.01806 0.23945 0.01691 C 0.2401 0.01598 0.24101 0.01529 0.24166 0.01413 C 0.24219 0.01343 0.24271 0.01274 0.24323 0.01228 C 0.24375 0.01158 0.24427 0.01135 0.24479 0.01089 C 0.24518 0.01043 0.24544 0.00996 0.24583 0.0095 C 0.24791 0.00973 0.25 0.00904 0.25195 0.01019 C 0.25247 0.01043 0.25234 0.01205 0.25234 0.01297 C 0.25221 0.01529 0.25182 0.01783 0.25156 0.02038 C 0.25065 0.03033 0.25169 0.02038 0.25078 0.02848 C 0.25026 0.01112 0.24948 0.01297 0.25039 0.00209 C 0.25065 -0.00069 0.25078 -0.00346 0.25117 -0.00601 C 0.2513 -0.0067 0.25143 -0.00763 0.25156 -0.00809 C 0.25195 -0.00902 0.25234 -0.00948 0.25273 -0.01018 C 0.25286 -0.00902 0.25299 -0.00786 0.25312 -0.0067 C 0.25325 -0.00416 0.25286 -0.00115 0.25351 0.0014 C 0.25377 0.00255 0.25469 0.00232 0.25534 0.00279 C 0.25664 0.00325 0.25794 0.00371 0.25924 0.00394 C 0.26015 0.00394 0.26107 0.00371 0.26185 0.00348 C 0.26237 0.00302 0.26289 0.00232 0.26341 0.00209 C 0.26393 0.00163 0.26445 0.00163 0.26497 0.0014 C 0.26562 0.00093 0.2664 0.00047 0.26719 6.2963E-6 C 0.26705 0.00093 0.26719 0.00186 0.26679 0.00279 C 0.26601 0.00464 0.2638 0.00811 0.2638 0.00811 C 0.26341 0.0095 0.26302 0.01089 0.26263 0.01228 C 0.26224 0.01343 0.26172 0.01436 0.26146 0.01552 C 0.26107 0.01783 0.26067 0.02223 0.26067 0.02223 C 0.2608 0.02339 0.2608 0.02478 0.26107 0.0257 C 0.26172 0.02779 0.26237 0.02779 0.26341 0.02848 C 0.2638 0.02825 0.26458 0.02848 0.26458 0.02779 C 0.26419 0.02385 0.26302 0.01945 0.26146 0.01621 C 0.26094 0.01505 0.26015 0.0139 0.25963 0.01297 C 0.2595 0.01135 0.25872 0.00626 0.25963 0.00464 C 0.25989 0.00418 0.26028 0.0058 0.26067 0.00603 C 0.26107 0.00649 0.26146 0.00649 0.26185 0.00672 C 0.26224 0.00672 0.26888 0.0058 0.26992 0.00533 C 0.27044 0.0051 0.27083 0.00441 0.27135 0.00394 C 0.28034 -0.00045 0.2737 0.00441 0.27942 6.2963E-6 C 0.27877 0.00232 0.27786 0.00441 0.27747 0.00672 C 0.27734 0.00742 0.27721 0.00811 0.27708 0.0088 C 0.27682 0.00996 0.2763 0.01112 0.27591 0.01228 C 0.27552 0.01343 0.27513 0.01482 0.27487 0.01621 C 0.27461 0.02154 0.27396 0.02663 0.27513 0.03172 C 0.27539 0.03242 0.27747 0.0345 0.27786 0.03519 C 0.27838 0.03612 0.27942 0.03797 0.27942 0.03797 C 0.28008 0.03705 0.28086 0.03635 0.28125 0.03519 C 0.28164 0.03427 0.28216 0.02987 0.28242 0.02848 C 0.28164 0.02802 0.28099 0.02732 0.28021 0.02709 C 0.27409 0.02478 0.27903 0.02755 0.27591 0.0257 C 0.27565 0.02431 0.27539 0.02293 0.27513 0.02177 C 0.275 0.02084 0.275 0.01992 0.27487 0.01899 C 0.27461 0.01737 0.27422 0.01552 0.2737 0.01413 C 0.27344 0.01367 0.27317 0.0132 0.27291 0.01297 C 0.27304 0.01181 0.27278 0.00996 0.2733 0.0095 C 0.27422 0.00834 0.27552 0.00904 0.27669 0.0088 C 0.27721 0.00857 0.27773 0.00834 0.27825 0.00811 C 0.27929 0.00788 0.28021 0.00765 0.28125 0.00742 L 0.28659 0.00811 C 0.28711 0.00834 0.28633 0.00996 0.2862 0.01089 C 0.28607 0.01274 0.28594 0.01482 0.2858 0.01691 C 0.28594 0.02107 0.28502 0.0257 0.2862 0.02918 C 0.28698 0.03103 0.2888 0.02894 0.2901 0.02848 C 0.29166 0.02779 0.29219 0.02663 0.29349 0.02501 C 0.29388 0.02269 0.29427 0.02061 0.29466 0.0183 C 0.2957 0.01135 0.29427 0.0183 0.2957 0.01158 C 0.29505 0.00788 0.29557 0.00811 0.29192 0.01019 C 0.29088 0.01066 0.28984 0.01343 0.28932 0.01482 C 0.28711 0.02061 0.28763 0.01876 0.28659 0.02431 C 0.28724 0.02825 0.2875 0.03566 0.29075 0.03658 L 0.29609 0.03519 C 0.29674 0.0345 0.29739 0.0338 0.29804 0.03311 C 0.29844 0.03265 0.2987 0.03195 0.29922 0.03172 C 0.30013 0.03126 0.30117 0.03126 0.30221 0.03126 C 0.30247 0.02663 0.30221 0.02107 0.30377 0.01691 C 0.30482 0.01413 0.30586 0.01436 0.30716 0.01297 C 0.30742 0.01251 0.30768 0.01205 0.30794 0.01158 C 0.30768 0.01343 0.30742 0.01552 0.30716 0.0176 C 0.3069 0.01992 0.30638 0.022 0.30599 0.02431 C 0.30586 0.02617 0.30469 0.03033 0.3056 0.02987 C 0.3069 0.02918 0.3069 0.0257 0.30755 0.02362 C 0.30755 0.02362 0.30872 0.01505 0.30911 0.01413 C 0.31015 0.01205 0.31419 0.00927 0.31549 0.00811 C 0.31862 0.01343 0.3164 0.00857 0.31745 0.02038 C 0.31758 0.02177 0.31797 0.02293 0.31823 0.02431 C 0.31836 0.02547 0.31836 0.02663 0.31862 0.02779 C 0.31888 0.02941 0.32018 0.03288 0.32083 0.0338 C 0.32148 0.03473 0.32239 0.03473 0.32317 0.03519 C 0.32357 0.03473 0.32396 0.03427 0.32435 0.0338 C 0.32604 0.03242 0.32604 0.03265 0.32773 0.03172 C 0.33047 0.03033 0.32695 0.03195 0.33073 0.03056 C 0.33138 0.0301 0.33203 0.02964 0.33268 0.02918 C 0.33359 0.02825 0.3345 0.02732 0.33528 0.0264 C 0.3358 0.02593 0.33633 0.02547 0.33685 0.02501 C 0.33711 0.02455 0.3375 0.02431 0.33763 0.02362 C 0.33893 0.01806 0.33893 0.01413 0.33958 0.00811 C 0.33958 0.00695 0.33958 0.0058 0.33997 0.00464 C 0.34023 0.00348 0.34088 0.00255 0.3414 0.0014 C 0.34271 -0.00439 0.3414 6.2963E-6 0.34375 -0.00485 C 0.34401 -0.00532 0.34414 -0.00624 0.34453 -0.0067 C 0.34479 -0.00717 0.34518 -0.0074 0.34557 -0.0074 C 0.35247 -0.00995 0.34531 -0.0067 0.34987 -0.00879 C 0.35286 -0.0074 0.35195 -0.00879 0.35052 0.0007 C 0.35052 0.0014 0.35 0.00209 0.34987 0.00279 C 0.34909 0.00487 0.34804 0.00695 0.34752 0.0095 C 0.34622 0.01575 0.34661 0.01297 0.34596 0.0176 C 0.34622 0.02223 0.34622 0.02663 0.34674 0.03126 C 0.34687 0.03195 0.34752 0.03195 0.34791 0.03172 C 0.34961 0.03172 0.35117 0.03103 0.35286 0.03056 C 0.35338 0.02987 0.35612 0.0264 0.35586 0.02501 C 0.35573 0.02385 0.35469 0.02547 0.35403 0.0257 C 0.35338 0.0264 0.35273 0.02732 0.35208 0.02779 C 0.34961 0.02941 0.34909 0.02755 0.34635 0.0257 C 0.3457 0.02408 0.34505 0.02269 0.34453 0.02107 C 0.34414 0.01992 0.34401 0.01876 0.34375 0.0176 C 0.34349 0.01668 0.34323 0.01575 0.34297 0.01482 C 0.34258 0.01112 0.34219 0.01019 0.34336 0.00603 C 0.34349 0.00533 0.34414 0.0051 0.34453 0.00464 C 0.34427 0.00603 0.34375 0.00742 0.34375 0.0088 C 0.34362 0.0095 0.34375 0.01089 0.34414 0.01089 C 0.347 0.01112 0.35 0.00996 0.35286 0.0095 C 0.35351 0.00927 0.35469 0.00765 0.35482 0.0088 C 0.3556 0.01899 0.35508 0.02246 0.35403 0.02987 C 0.35586 0.03033 0.3569 0.03126 0.35898 0.02987 C 0.35937 0.02941 0.3595 0.02848 0.35976 0.02779 C 0.35989 0.02501 0.36002 0.02154 0.3608 0.01899 C 0.36146 0.01714 0.36263 0.01505 0.36354 0.01343 C 0.3638 0.01205 0.3651 0.00672 0.3651 0.00533 C 0.36497 0.00464 0.36432 0.00441 0.36393 0.00394 C 0.36289 0.00418 0.36172 0.00371 0.3608 0.00464 C 0.35989 0.0058 0.35963 0.00788 0.35898 0.0095 C 0.3582 0.01112 0.35742 0.01274 0.35664 0.01413 C 0.35625 0.01598 0.3556 0.01783 0.35547 0.01968 C 0.35508 0.0264 0.35547 0.02455 0.35703 0.02779 C 0.35729 0.02848 0.35742 0.02941 0.35781 0.02987 C 0.3582 0.03033 0.35885 0.03033 0.35937 0.03056 C 0.36028 0.0308 0.36133 0.03103 0.36237 0.03126 C 0.36354 0.03103 0.36471 0.03126 0.36575 0.03056 C 0.36614 0.0301 0.36601 0.02918 0.36614 0.02848 C 0.36666 0.02663 0.36692 0.02455 0.36771 0.02293 C 0.36875 0.02084 0.37044 0.01968 0.37148 0.0176 C 0.37721 0.00695 0.37213 0.01343 0.37526 0.0095 C 0.37539 0.00834 0.37539 0.00695 0.37565 0.00603 C 0.37591 0.00556 0.37669 0.00487 0.37682 0.00533 C 0.37734 0.00742 0.37695 0.00996 0.37721 0.01228 C 0.37734 0.01297 0.37903 0.01806 0.37916 0.0183 C 0.37942 0.01876 0.37995 0.01876 0.38021 0.01899 C 0.3806 0.02015 0.38099 0.0213 0.38138 0.02223 C 0.38294 0.02593 0.38424 0.02802 0.38594 0.03126 C 0.38633 0.03242 0.38672 0.03404 0.38711 0.03519 C 0.38737 0.03566 0.38763 0.03681 0.38789 0.03658 C 0.38828 0.03612 0.38815 0.03473 0.38828 0.0338 C 0.38854 0.02617 0.38919 0.01853 0.38906 0.01089 C 0.38906 0.00904 0.38867 0.00695 0.38789 0.00603 C 0.38737 0.00556 0.38737 0.00788 0.38711 0.0088 C 0.38685 0.00996 0.38672 0.01112 0.38633 0.01228 C 0.38567 0.01413 0.38476 0.01575 0.38411 0.0176 C 0.38073 0.02617 0.38164 0.02478 0.37838 0.0345 C 0.3776 0.03658 0.37682 0.03867 0.37604 0.04052 C 0.37578 0.04237 0.37552 0.04422 0.37526 0.04607 C 0.37526 0.04677 0.37552 0.04468 0.37565 0.04399 C 0.37591 0.0433 0.37617 0.0426 0.37643 0.04191 C 0.37747 0.04005 0.37838 0.0382 0.37955 0.03658 C 0.38151 0.03357 0.38138 0.03427 0.38294 0.03056 C 0.38372 0.02848 0.38437 0.0264 0.38528 0.02431 C 0.38554 0.02339 0.38594 0.02246 0.38633 0.02177 C 0.38659 0.0213 0.38893 0.02038 0.38906 0.02038 C 0.38958 0.01505 0.38945 0.01552 0.39127 0.0088 C 0.39153 0.00788 0.39166 0.00672 0.39205 0.00603 C 0.39271 0.00533 0.39362 0.00533 0.3944 0.00464 C 0.39726 0.00209 0.39596 0.00371 0.39817 0.0007 C 0.39844 -0.00045 0.39896 -0.00393 0.39896 -0.00277 C 0.39896 -0.00115 0.39844 0.00047 0.39817 0.00209 C 0.39791 0.00371 0.39765 0.00556 0.39739 0.00742 C 0.39726 0.00904 0.39713 0.01066 0.397 0.01228 C 0.39687 0.0132 0.39674 0.0139 0.39661 0.01482 C 0.39648 0.01644 0.39635 0.01806 0.39622 0.01968 C 0.39648 0.02431 0.39635 0.02918 0.397 0.0338 C 0.39713 0.03473 0.39804 0.03543 0.39857 0.03519 C 0.4013 0.0338 0.40039 0.03126 0.40195 0.02848 C 0.40221 0.02802 0.40273 0.02802 0.40312 0.02779 C 0.40325 0.02663 0.40377 0.02547 0.40351 0.02431 C 0.40312 0.02339 0.40221 0.02316 0.40156 0.02293 C 0.39909 0.02223 0.39648 0.02177 0.39401 0.02107 C 0.39284 0.01783 0.39205 0.01621 0.39127 0.01297 C 0.39114 0.01205 0.39101 0.01112 0.39088 0.01019 C 0.39401 0.00186 0.39297 0.00371 0.40508 0.00533 C 0.40599 0.00556 0.40547 0.00857 0.40573 0.01019 C 0.40495 0.01621 0.40286 0.02501 0.40429 0.03172 C 0.40455 0.03311 0.4056 0.03357 0.40612 0.0345 C 0.41198 0.04492 0.40508 0.03427 0.41067 0.0426 C 0.41094 0.04144 0.41211 0.03658 0.41107 0.0345 C 0.41054 0.03334 0.40963 0.03265 0.40885 0.03172 C 0.4082 0.02709 0.4082 0.02941 0.40924 0.03056 C 0.4095 0.0308 0.41002 0.03103 0.41028 0.03126 C 0.41133 0.0301 0.4125 0.02918 0.41341 0.02779 C 0.41406 0.02686 0.41536 0.02431 0.41536 0.02431 L 0.41536 0.02501 L 0.41341 0.02709 " pathEditMode="relative" ptsTypes="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8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6981</TotalTime>
  <Words>576</Words>
  <Application>Microsoft Office PowerPoint</Application>
  <PresentationFormat>Widescreen</PresentationFormat>
  <Paragraphs>84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Segoe Print</vt:lpstr>
      <vt:lpstr>Office Theme</vt:lpstr>
      <vt:lpstr>Dramatic Slide Examples </vt:lpstr>
      <vt:lpstr>Overview</vt:lpstr>
      <vt:lpstr>What you will learn</vt:lpstr>
      <vt:lpstr>Typing</vt:lpstr>
      <vt:lpstr>Zoom</vt:lpstr>
      <vt:lpstr>PowerPoint Presentation</vt:lpstr>
      <vt:lpstr>PowerPoint Presentation</vt:lpstr>
      <vt:lpstr>PowerPoint Presentation</vt:lpstr>
      <vt:lpstr>Handwriting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tking</dc:creator>
  <cp:lastModifiedBy>tking</cp:lastModifiedBy>
  <cp:revision>49</cp:revision>
  <dcterms:created xsi:type="dcterms:W3CDTF">2017-09-14T21:44:24Z</dcterms:created>
  <dcterms:modified xsi:type="dcterms:W3CDTF">2017-09-19T18:08:40Z</dcterms:modified>
</cp:coreProperties>
</file>

<file path=docProps/thumbnail.jpeg>
</file>